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199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4571990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4571990" y="0"/>
                </a:lnTo>
                <a:lnTo>
                  <a:pt x="4571990" y="5143489"/>
                </a:lnTo>
                <a:close/>
              </a:path>
            </a:pathLst>
          </a:custGeom>
          <a:solidFill>
            <a:srgbClr val="2A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029664" y="4495490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>
                <a:moveTo>
                  <a:pt x="0" y="0"/>
                </a:moveTo>
                <a:lnTo>
                  <a:pt x="468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34324" y="438728"/>
            <a:ext cx="1102360" cy="163195"/>
          </a:xfrm>
          <a:custGeom>
            <a:avLst/>
            <a:gdLst/>
            <a:ahLst/>
            <a:cxnLst/>
            <a:rect l="l" t="t" r="r" b="b"/>
            <a:pathLst>
              <a:path w="1102360" h="163195">
                <a:moveTo>
                  <a:pt x="97183" y="43606"/>
                </a:moveTo>
                <a:lnTo>
                  <a:pt x="0" y="43606"/>
                </a:lnTo>
                <a:lnTo>
                  <a:pt x="0" y="34527"/>
                </a:lnTo>
                <a:lnTo>
                  <a:pt x="97183" y="34527"/>
                </a:lnTo>
                <a:lnTo>
                  <a:pt x="97183" y="43606"/>
                </a:lnTo>
                <a:close/>
              </a:path>
              <a:path w="1102360" h="163195">
                <a:moveTo>
                  <a:pt x="53882" y="160883"/>
                </a:moveTo>
                <a:lnTo>
                  <a:pt x="43310" y="160883"/>
                </a:lnTo>
                <a:lnTo>
                  <a:pt x="43310" y="43606"/>
                </a:lnTo>
                <a:lnTo>
                  <a:pt x="53882" y="43606"/>
                </a:lnTo>
                <a:lnTo>
                  <a:pt x="53882" y="160883"/>
                </a:lnTo>
                <a:close/>
              </a:path>
              <a:path w="1102360" h="163195">
                <a:moveTo>
                  <a:pt x="128149" y="160883"/>
                </a:moveTo>
                <a:lnTo>
                  <a:pt x="117433" y="160883"/>
                </a:lnTo>
                <a:lnTo>
                  <a:pt x="117433" y="34527"/>
                </a:lnTo>
                <a:lnTo>
                  <a:pt x="158362" y="34527"/>
                </a:lnTo>
                <a:lnTo>
                  <a:pt x="167920" y="35141"/>
                </a:lnTo>
                <a:lnTo>
                  <a:pt x="176364" y="36983"/>
                </a:lnTo>
                <a:lnTo>
                  <a:pt x="183694" y="40053"/>
                </a:lnTo>
                <a:lnTo>
                  <a:pt x="188833" y="43606"/>
                </a:lnTo>
                <a:lnTo>
                  <a:pt x="128149" y="43606"/>
                </a:lnTo>
                <a:lnTo>
                  <a:pt x="128149" y="99119"/>
                </a:lnTo>
                <a:lnTo>
                  <a:pt x="189730" y="99119"/>
                </a:lnTo>
                <a:lnTo>
                  <a:pt x="189461" y="99466"/>
                </a:lnTo>
                <a:lnTo>
                  <a:pt x="183108" y="103733"/>
                </a:lnTo>
                <a:lnTo>
                  <a:pt x="175173" y="106114"/>
                </a:lnTo>
                <a:lnTo>
                  <a:pt x="176488" y="108346"/>
                </a:lnTo>
                <a:lnTo>
                  <a:pt x="128149" y="108346"/>
                </a:lnTo>
                <a:lnTo>
                  <a:pt x="128149" y="160883"/>
                </a:lnTo>
                <a:close/>
              </a:path>
              <a:path w="1102360" h="163195">
                <a:moveTo>
                  <a:pt x="189730" y="99119"/>
                </a:moveTo>
                <a:lnTo>
                  <a:pt x="169820" y="99119"/>
                </a:lnTo>
                <a:lnTo>
                  <a:pt x="177012" y="96589"/>
                </a:lnTo>
                <a:lnTo>
                  <a:pt x="187927" y="86469"/>
                </a:lnTo>
                <a:lnTo>
                  <a:pt x="190652" y="79871"/>
                </a:lnTo>
                <a:lnTo>
                  <a:pt x="190652" y="62805"/>
                </a:lnTo>
                <a:lnTo>
                  <a:pt x="187775" y="55909"/>
                </a:lnTo>
                <a:lnTo>
                  <a:pt x="182022" y="51047"/>
                </a:lnTo>
                <a:lnTo>
                  <a:pt x="176364" y="46087"/>
                </a:lnTo>
                <a:lnTo>
                  <a:pt x="168430" y="43606"/>
                </a:lnTo>
                <a:lnTo>
                  <a:pt x="188833" y="43606"/>
                </a:lnTo>
                <a:lnTo>
                  <a:pt x="201367" y="71735"/>
                </a:lnTo>
                <a:lnTo>
                  <a:pt x="201367" y="79871"/>
                </a:lnTo>
                <a:lnTo>
                  <a:pt x="198986" y="87064"/>
                </a:lnTo>
                <a:lnTo>
                  <a:pt x="194223" y="93314"/>
                </a:lnTo>
                <a:lnTo>
                  <a:pt x="189730" y="99119"/>
                </a:lnTo>
                <a:close/>
              </a:path>
              <a:path w="1102360" h="163195">
                <a:moveTo>
                  <a:pt x="206730" y="160883"/>
                </a:moveTo>
                <a:lnTo>
                  <a:pt x="195414" y="160883"/>
                </a:lnTo>
                <a:lnTo>
                  <a:pt x="164753" y="108346"/>
                </a:lnTo>
                <a:lnTo>
                  <a:pt x="176488" y="108346"/>
                </a:lnTo>
                <a:lnTo>
                  <a:pt x="206730" y="159692"/>
                </a:lnTo>
                <a:lnTo>
                  <a:pt x="206730" y="160883"/>
                </a:lnTo>
                <a:close/>
              </a:path>
              <a:path w="1102360" h="163195">
                <a:moveTo>
                  <a:pt x="274729" y="162669"/>
                </a:moveTo>
                <a:lnTo>
                  <a:pt x="238857" y="146892"/>
                </a:lnTo>
                <a:lnTo>
                  <a:pt x="225352" y="104625"/>
                </a:lnTo>
                <a:lnTo>
                  <a:pt x="225388" y="89445"/>
                </a:lnTo>
                <a:lnTo>
                  <a:pt x="238785" y="48741"/>
                </a:lnTo>
                <a:lnTo>
                  <a:pt x="274433" y="32741"/>
                </a:lnTo>
                <a:lnTo>
                  <a:pt x="281556" y="33197"/>
                </a:lnTo>
                <a:lnTo>
                  <a:pt x="288160" y="34527"/>
                </a:lnTo>
                <a:lnTo>
                  <a:pt x="294384" y="36759"/>
                </a:lnTo>
                <a:lnTo>
                  <a:pt x="300179" y="39885"/>
                </a:lnTo>
                <a:lnTo>
                  <a:pt x="303223" y="42118"/>
                </a:lnTo>
                <a:lnTo>
                  <a:pt x="274433" y="42118"/>
                </a:lnTo>
                <a:lnTo>
                  <a:pt x="266095" y="42936"/>
                </a:lnTo>
                <a:lnTo>
                  <a:pt x="238635" y="70730"/>
                </a:lnTo>
                <a:lnTo>
                  <a:pt x="236029" y="104625"/>
                </a:lnTo>
                <a:lnTo>
                  <a:pt x="236680" y="115276"/>
                </a:lnTo>
                <a:lnTo>
                  <a:pt x="258728" y="150018"/>
                </a:lnTo>
                <a:lnTo>
                  <a:pt x="274729" y="153292"/>
                </a:lnTo>
                <a:lnTo>
                  <a:pt x="303487" y="153292"/>
                </a:lnTo>
                <a:lnTo>
                  <a:pt x="300475" y="155525"/>
                </a:lnTo>
                <a:lnTo>
                  <a:pt x="294681" y="158650"/>
                </a:lnTo>
                <a:lnTo>
                  <a:pt x="288459" y="160883"/>
                </a:lnTo>
                <a:lnTo>
                  <a:pt x="281808" y="162222"/>
                </a:lnTo>
                <a:lnTo>
                  <a:pt x="274729" y="162669"/>
                </a:lnTo>
                <a:close/>
              </a:path>
              <a:path w="1102360" h="163195">
                <a:moveTo>
                  <a:pt x="303487" y="153292"/>
                </a:moveTo>
                <a:lnTo>
                  <a:pt x="274729" y="153292"/>
                </a:lnTo>
                <a:lnTo>
                  <a:pt x="283267" y="152474"/>
                </a:lnTo>
                <a:lnTo>
                  <a:pt x="290764" y="150055"/>
                </a:lnTo>
                <a:lnTo>
                  <a:pt x="312482" y="115145"/>
                </a:lnTo>
                <a:lnTo>
                  <a:pt x="313098" y="104625"/>
                </a:lnTo>
                <a:lnTo>
                  <a:pt x="313034" y="89445"/>
                </a:lnTo>
                <a:lnTo>
                  <a:pt x="297089" y="49401"/>
                </a:lnTo>
                <a:lnTo>
                  <a:pt x="274433" y="42118"/>
                </a:lnTo>
                <a:lnTo>
                  <a:pt x="303223" y="42118"/>
                </a:lnTo>
                <a:lnTo>
                  <a:pt x="323327" y="81222"/>
                </a:lnTo>
                <a:lnTo>
                  <a:pt x="323839" y="89445"/>
                </a:lnTo>
                <a:lnTo>
                  <a:pt x="323839" y="104625"/>
                </a:lnTo>
                <a:lnTo>
                  <a:pt x="310448" y="146893"/>
                </a:lnTo>
                <a:lnTo>
                  <a:pt x="305797" y="151581"/>
                </a:lnTo>
                <a:lnTo>
                  <a:pt x="303487" y="153292"/>
                </a:lnTo>
                <a:close/>
              </a:path>
              <a:path w="1102360" h="163195">
                <a:moveTo>
                  <a:pt x="361501" y="160883"/>
                </a:moveTo>
                <a:lnTo>
                  <a:pt x="350633" y="160883"/>
                </a:lnTo>
                <a:lnTo>
                  <a:pt x="350633" y="34527"/>
                </a:lnTo>
                <a:lnTo>
                  <a:pt x="361501" y="34527"/>
                </a:lnTo>
                <a:lnTo>
                  <a:pt x="373789" y="52833"/>
                </a:lnTo>
                <a:lnTo>
                  <a:pt x="361501" y="52833"/>
                </a:lnTo>
                <a:lnTo>
                  <a:pt x="361501" y="160883"/>
                </a:lnTo>
                <a:close/>
              </a:path>
              <a:path w="1102360" h="163195">
                <a:moveTo>
                  <a:pt x="444692" y="142725"/>
                </a:moveTo>
                <a:lnTo>
                  <a:pt x="434129" y="142725"/>
                </a:lnTo>
                <a:lnTo>
                  <a:pt x="434129" y="34527"/>
                </a:lnTo>
                <a:lnTo>
                  <a:pt x="444692" y="34527"/>
                </a:lnTo>
                <a:lnTo>
                  <a:pt x="444692" y="142725"/>
                </a:lnTo>
                <a:close/>
              </a:path>
              <a:path w="1102360" h="163195">
                <a:moveTo>
                  <a:pt x="444692" y="160883"/>
                </a:moveTo>
                <a:lnTo>
                  <a:pt x="434129" y="160883"/>
                </a:lnTo>
                <a:lnTo>
                  <a:pt x="361501" y="52833"/>
                </a:lnTo>
                <a:lnTo>
                  <a:pt x="373789" y="52833"/>
                </a:lnTo>
                <a:lnTo>
                  <a:pt x="434129" y="142725"/>
                </a:lnTo>
                <a:lnTo>
                  <a:pt x="444692" y="142725"/>
                </a:lnTo>
                <a:lnTo>
                  <a:pt x="444692" y="160883"/>
                </a:lnTo>
                <a:close/>
              </a:path>
              <a:path w="1102360" h="163195">
                <a:moveTo>
                  <a:pt x="524121" y="162669"/>
                </a:moveTo>
                <a:lnTo>
                  <a:pt x="487438" y="146930"/>
                </a:lnTo>
                <a:lnTo>
                  <a:pt x="473524" y="105519"/>
                </a:lnTo>
                <a:lnTo>
                  <a:pt x="473524" y="89594"/>
                </a:lnTo>
                <a:lnTo>
                  <a:pt x="486764" y="48071"/>
                </a:lnTo>
                <a:lnTo>
                  <a:pt x="522340" y="32741"/>
                </a:lnTo>
                <a:lnTo>
                  <a:pt x="531670" y="33364"/>
                </a:lnTo>
                <a:lnTo>
                  <a:pt x="540014" y="35234"/>
                </a:lnTo>
                <a:lnTo>
                  <a:pt x="547372" y="38350"/>
                </a:lnTo>
                <a:lnTo>
                  <a:pt x="552657" y="41969"/>
                </a:lnTo>
                <a:lnTo>
                  <a:pt x="522483" y="41969"/>
                </a:lnTo>
                <a:lnTo>
                  <a:pt x="514087" y="42760"/>
                </a:lnTo>
                <a:lnTo>
                  <a:pt x="486657" y="69725"/>
                </a:lnTo>
                <a:lnTo>
                  <a:pt x="484114" y="105519"/>
                </a:lnTo>
                <a:lnTo>
                  <a:pt x="484395" y="111927"/>
                </a:lnTo>
                <a:lnTo>
                  <a:pt x="509138" y="151556"/>
                </a:lnTo>
                <a:lnTo>
                  <a:pt x="516187" y="153589"/>
                </a:lnTo>
                <a:lnTo>
                  <a:pt x="560861" y="153589"/>
                </a:lnTo>
                <a:lnTo>
                  <a:pt x="558554" y="155227"/>
                </a:lnTo>
                <a:lnTo>
                  <a:pt x="550620" y="158203"/>
                </a:lnTo>
                <a:lnTo>
                  <a:pt x="544554" y="160157"/>
                </a:lnTo>
                <a:lnTo>
                  <a:pt x="538117" y="161552"/>
                </a:lnTo>
                <a:lnTo>
                  <a:pt x="531306" y="162389"/>
                </a:lnTo>
                <a:lnTo>
                  <a:pt x="524121" y="162669"/>
                </a:lnTo>
                <a:close/>
              </a:path>
              <a:path w="1102360" h="163195">
                <a:moveTo>
                  <a:pt x="567879" y="70097"/>
                </a:moveTo>
                <a:lnTo>
                  <a:pt x="557316" y="70097"/>
                </a:lnTo>
                <a:lnTo>
                  <a:pt x="555725" y="60870"/>
                </a:lnTo>
                <a:lnTo>
                  <a:pt x="551905" y="53875"/>
                </a:lnTo>
                <a:lnTo>
                  <a:pt x="544555" y="48071"/>
                </a:lnTo>
                <a:lnTo>
                  <a:pt x="539904" y="44350"/>
                </a:lnTo>
                <a:lnTo>
                  <a:pt x="532113" y="41969"/>
                </a:lnTo>
                <a:lnTo>
                  <a:pt x="552657" y="41969"/>
                </a:lnTo>
                <a:lnTo>
                  <a:pt x="553790" y="42760"/>
                </a:lnTo>
                <a:lnTo>
                  <a:pt x="559091" y="48164"/>
                </a:lnTo>
                <a:lnTo>
                  <a:pt x="563229" y="54545"/>
                </a:lnTo>
                <a:lnTo>
                  <a:pt x="566159" y="61856"/>
                </a:lnTo>
                <a:lnTo>
                  <a:pt x="567879" y="70097"/>
                </a:lnTo>
                <a:close/>
              </a:path>
              <a:path w="1102360" h="163195">
                <a:moveTo>
                  <a:pt x="560861" y="153589"/>
                </a:moveTo>
                <a:lnTo>
                  <a:pt x="533351" y="153589"/>
                </a:lnTo>
                <a:lnTo>
                  <a:pt x="541238" y="152151"/>
                </a:lnTo>
                <a:lnTo>
                  <a:pt x="552058" y="147389"/>
                </a:lnTo>
                <a:lnTo>
                  <a:pt x="555230" y="145156"/>
                </a:lnTo>
                <a:lnTo>
                  <a:pt x="557316" y="142577"/>
                </a:lnTo>
                <a:lnTo>
                  <a:pt x="557316" y="109983"/>
                </a:lnTo>
                <a:lnTo>
                  <a:pt x="523378" y="109983"/>
                </a:lnTo>
                <a:lnTo>
                  <a:pt x="523378" y="100905"/>
                </a:lnTo>
                <a:lnTo>
                  <a:pt x="568031" y="100905"/>
                </a:lnTo>
                <a:lnTo>
                  <a:pt x="568031" y="145850"/>
                </a:lnTo>
                <a:lnTo>
                  <a:pt x="564355" y="151109"/>
                </a:lnTo>
                <a:lnTo>
                  <a:pt x="560861" y="153589"/>
                </a:lnTo>
                <a:close/>
              </a:path>
              <a:path w="1102360" h="163195">
                <a:moveTo>
                  <a:pt x="652346" y="160883"/>
                </a:moveTo>
                <a:lnTo>
                  <a:pt x="641478" y="160883"/>
                </a:lnTo>
                <a:lnTo>
                  <a:pt x="641478" y="34527"/>
                </a:lnTo>
                <a:lnTo>
                  <a:pt x="652346" y="34527"/>
                </a:lnTo>
                <a:lnTo>
                  <a:pt x="664634" y="52833"/>
                </a:lnTo>
                <a:lnTo>
                  <a:pt x="652346" y="52833"/>
                </a:lnTo>
                <a:lnTo>
                  <a:pt x="652346" y="160883"/>
                </a:lnTo>
                <a:close/>
              </a:path>
              <a:path w="1102360" h="163195">
                <a:moveTo>
                  <a:pt x="735538" y="142725"/>
                </a:moveTo>
                <a:lnTo>
                  <a:pt x="724974" y="142725"/>
                </a:lnTo>
                <a:lnTo>
                  <a:pt x="724974" y="34527"/>
                </a:lnTo>
                <a:lnTo>
                  <a:pt x="735538" y="34527"/>
                </a:lnTo>
                <a:lnTo>
                  <a:pt x="735538" y="142725"/>
                </a:lnTo>
                <a:close/>
              </a:path>
              <a:path w="1102360" h="163195">
                <a:moveTo>
                  <a:pt x="735538" y="160883"/>
                </a:moveTo>
                <a:lnTo>
                  <a:pt x="724974" y="160883"/>
                </a:lnTo>
                <a:lnTo>
                  <a:pt x="652346" y="52833"/>
                </a:lnTo>
                <a:lnTo>
                  <a:pt x="664634" y="52833"/>
                </a:lnTo>
                <a:lnTo>
                  <a:pt x="724974" y="142725"/>
                </a:lnTo>
                <a:lnTo>
                  <a:pt x="735538" y="142725"/>
                </a:lnTo>
                <a:lnTo>
                  <a:pt x="735538" y="160883"/>
                </a:lnTo>
                <a:close/>
              </a:path>
              <a:path w="1102360" h="163195">
                <a:moveTo>
                  <a:pt x="875618" y="52833"/>
                </a:moveTo>
                <a:lnTo>
                  <a:pt x="854705" y="52833"/>
                </a:lnTo>
                <a:lnTo>
                  <a:pt x="861648" y="52337"/>
                </a:lnTo>
                <a:lnTo>
                  <a:pt x="866611" y="50155"/>
                </a:lnTo>
                <a:lnTo>
                  <a:pt x="869592" y="46285"/>
                </a:lnTo>
                <a:lnTo>
                  <a:pt x="872564" y="42317"/>
                </a:lnTo>
                <a:lnTo>
                  <a:pt x="874059" y="35867"/>
                </a:lnTo>
                <a:lnTo>
                  <a:pt x="874059" y="26938"/>
                </a:lnTo>
                <a:lnTo>
                  <a:pt x="883280" y="26938"/>
                </a:lnTo>
                <a:lnTo>
                  <a:pt x="882833" y="34937"/>
                </a:lnTo>
                <a:lnTo>
                  <a:pt x="881494" y="41820"/>
                </a:lnTo>
                <a:lnTo>
                  <a:pt x="879261" y="47587"/>
                </a:lnTo>
                <a:lnTo>
                  <a:pt x="876136" y="52238"/>
                </a:lnTo>
                <a:lnTo>
                  <a:pt x="875618" y="52833"/>
                </a:lnTo>
                <a:close/>
              </a:path>
              <a:path w="1102360" h="163195">
                <a:moveTo>
                  <a:pt x="818938" y="162669"/>
                </a:moveTo>
                <a:lnTo>
                  <a:pt x="810204" y="162669"/>
                </a:lnTo>
                <a:lnTo>
                  <a:pt x="800730" y="161990"/>
                </a:lnTo>
                <a:lnTo>
                  <a:pt x="769057" y="138744"/>
                </a:lnTo>
                <a:lnTo>
                  <a:pt x="765713" y="121592"/>
                </a:lnTo>
                <a:lnTo>
                  <a:pt x="765713" y="34527"/>
                </a:lnTo>
                <a:lnTo>
                  <a:pt x="776428" y="34527"/>
                </a:lnTo>
                <a:lnTo>
                  <a:pt x="776551" y="121592"/>
                </a:lnTo>
                <a:lnTo>
                  <a:pt x="777002" y="127564"/>
                </a:lnTo>
                <a:lnTo>
                  <a:pt x="810204" y="153589"/>
                </a:lnTo>
                <a:lnTo>
                  <a:pt x="840754" y="153589"/>
                </a:lnTo>
                <a:lnTo>
                  <a:pt x="840170" y="154135"/>
                </a:lnTo>
                <a:lnTo>
                  <a:pt x="833426" y="157608"/>
                </a:lnTo>
                <a:lnTo>
                  <a:pt x="826682" y="160982"/>
                </a:lnTo>
                <a:lnTo>
                  <a:pt x="818938" y="162669"/>
                </a:lnTo>
                <a:close/>
              </a:path>
              <a:path w="1102360" h="163195">
                <a:moveTo>
                  <a:pt x="840754" y="153589"/>
                </a:moveTo>
                <a:lnTo>
                  <a:pt x="810204" y="153589"/>
                </a:lnTo>
                <a:lnTo>
                  <a:pt x="817610" y="153041"/>
                </a:lnTo>
                <a:lnTo>
                  <a:pt x="824197" y="151395"/>
                </a:lnTo>
                <a:lnTo>
                  <a:pt x="843989" y="34527"/>
                </a:lnTo>
                <a:lnTo>
                  <a:pt x="854705" y="34527"/>
                </a:lnTo>
                <a:lnTo>
                  <a:pt x="854705" y="52833"/>
                </a:lnTo>
                <a:lnTo>
                  <a:pt x="875618" y="52833"/>
                </a:lnTo>
                <a:lnTo>
                  <a:pt x="871478" y="57596"/>
                </a:lnTo>
                <a:lnTo>
                  <a:pt x="864334" y="60473"/>
                </a:lnTo>
                <a:lnTo>
                  <a:pt x="854705" y="60870"/>
                </a:lnTo>
                <a:lnTo>
                  <a:pt x="854609" y="129282"/>
                </a:lnTo>
                <a:lnTo>
                  <a:pt x="852723" y="136673"/>
                </a:lnTo>
                <a:lnTo>
                  <a:pt x="849056" y="143023"/>
                </a:lnTo>
                <a:lnTo>
                  <a:pt x="845380" y="149274"/>
                </a:lnTo>
                <a:lnTo>
                  <a:pt x="840754" y="153589"/>
                </a:lnTo>
                <a:close/>
              </a:path>
              <a:path w="1102360" h="163195">
                <a:moveTo>
                  <a:pt x="991175" y="50005"/>
                </a:moveTo>
                <a:lnTo>
                  <a:pt x="970157" y="50005"/>
                </a:lnTo>
                <a:lnTo>
                  <a:pt x="976405" y="49708"/>
                </a:lnTo>
                <a:lnTo>
                  <a:pt x="981015" y="47674"/>
                </a:lnTo>
                <a:lnTo>
                  <a:pt x="983997" y="43903"/>
                </a:lnTo>
                <a:lnTo>
                  <a:pt x="987073" y="40133"/>
                </a:lnTo>
                <a:lnTo>
                  <a:pt x="988509" y="34279"/>
                </a:lnTo>
                <a:lnTo>
                  <a:pt x="988607" y="25152"/>
                </a:lnTo>
                <a:lnTo>
                  <a:pt x="998284" y="25152"/>
                </a:lnTo>
                <a:lnTo>
                  <a:pt x="998284" y="34578"/>
                </a:lnTo>
                <a:lnTo>
                  <a:pt x="996446" y="42068"/>
                </a:lnTo>
                <a:lnTo>
                  <a:pt x="992745" y="47674"/>
                </a:lnTo>
                <a:lnTo>
                  <a:pt x="991175" y="50005"/>
                </a:lnTo>
                <a:close/>
              </a:path>
              <a:path w="1102360" h="163195">
                <a:moveTo>
                  <a:pt x="933543" y="162669"/>
                </a:moveTo>
                <a:lnTo>
                  <a:pt x="897750" y="146818"/>
                </a:lnTo>
                <a:lnTo>
                  <a:pt x="884137" y="105221"/>
                </a:lnTo>
                <a:lnTo>
                  <a:pt x="884191" y="89891"/>
                </a:lnTo>
                <a:lnTo>
                  <a:pt x="897599" y="48815"/>
                </a:lnTo>
                <a:lnTo>
                  <a:pt x="933391" y="32741"/>
                </a:lnTo>
                <a:lnTo>
                  <a:pt x="941134" y="32741"/>
                </a:lnTo>
                <a:lnTo>
                  <a:pt x="948126" y="34279"/>
                </a:lnTo>
                <a:lnTo>
                  <a:pt x="954384" y="37355"/>
                </a:lnTo>
                <a:lnTo>
                  <a:pt x="960632" y="40332"/>
                </a:lnTo>
                <a:lnTo>
                  <a:pt x="962859" y="42118"/>
                </a:lnTo>
                <a:lnTo>
                  <a:pt x="933391" y="42118"/>
                </a:lnTo>
                <a:lnTo>
                  <a:pt x="924993" y="42936"/>
                </a:lnTo>
                <a:lnTo>
                  <a:pt x="897454" y="70730"/>
                </a:lnTo>
                <a:lnTo>
                  <a:pt x="894889" y="105221"/>
                </a:lnTo>
                <a:lnTo>
                  <a:pt x="895507" y="115295"/>
                </a:lnTo>
                <a:lnTo>
                  <a:pt x="917542" y="150018"/>
                </a:lnTo>
                <a:lnTo>
                  <a:pt x="933543" y="153292"/>
                </a:lnTo>
                <a:lnTo>
                  <a:pt x="962302" y="153292"/>
                </a:lnTo>
                <a:lnTo>
                  <a:pt x="959289" y="155525"/>
                </a:lnTo>
                <a:lnTo>
                  <a:pt x="953495" y="158650"/>
                </a:lnTo>
                <a:lnTo>
                  <a:pt x="947273" y="160883"/>
                </a:lnTo>
                <a:lnTo>
                  <a:pt x="940622" y="162222"/>
                </a:lnTo>
                <a:lnTo>
                  <a:pt x="933543" y="162669"/>
                </a:lnTo>
                <a:close/>
              </a:path>
              <a:path w="1102360" h="163195">
                <a:moveTo>
                  <a:pt x="962302" y="153292"/>
                </a:moveTo>
                <a:lnTo>
                  <a:pt x="933543" y="153292"/>
                </a:lnTo>
                <a:lnTo>
                  <a:pt x="942062" y="152492"/>
                </a:lnTo>
                <a:lnTo>
                  <a:pt x="949615" y="150092"/>
                </a:lnTo>
                <a:lnTo>
                  <a:pt x="971449" y="115295"/>
                </a:lnTo>
                <a:lnTo>
                  <a:pt x="972038" y="105221"/>
                </a:lnTo>
                <a:lnTo>
                  <a:pt x="972028" y="89891"/>
                </a:lnTo>
                <a:lnTo>
                  <a:pt x="956051" y="49401"/>
                </a:lnTo>
                <a:lnTo>
                  <a:pt x="933391" y="42118"/>
                </a:lnTo>
                <a:lnTo>
                  <a:pt x="962859" y="42118"/>
                </a:lnTo>
                <a:lnTo>
                  <a:pt x="965890" y="44548"/>
                </a:lnTo>
                <a:lnTo>
                  <a:pt x="970157" y="50005"/>
                </a:lnTo>
                <a:lnTo>
                  <a:pt x="991175" y="50005"/>
                </a:lnTo>
                <a:lnTo>
                  <a:pt x="989102" y="53082"/>
                </a:lnTo>
                <a:lnTo>
                  <a:pt x="983254" y="56405"/>
                </a:lnTo>
                <a:lnTo>
                  <a:pt x="975215" y="57596"/>
                </a:lnTo>
                <a:lnTo>
                  <a:pt x="978358" y="64749"/>
                </a:lnTo>
                <a:lnTo>
                  <a:pt x="980645" y="72516"/>
                </a:lnTo>
                <a:lnTo>
                  <a:pt x="982077" y="80897"/>
                </a:lnTo>
                <a:lnTo>
                  <a:pt x="982654" y="89891"/>
                </a:lnTo>
                <a:lnTo>
                  <a:pt x="982627" y="105221"/>
                </a:lnTo>
                <a:lnTo>
                  <a:pt x="969263" y="146893"/>
                </a:lnTo>
                <a:lnTo>
                  <a:pt x="964611" y="151581"/>
                </a:lnTo>
                <a:lnTo>
                  <a:pt x="962302" y="153292"/>
                </a:lnTo>
                <a:close/>
              </a:path>
              <a:path w="1102360" h="163195">
                <a:moveTo>
                  <a:pt x="937715" y="24407"/>
                </a:moveTo>
                <a:lnTo>
                  <a:pt x="928485" y="24407"/>
                </a:lnTo>
                <a:lnTo>
                  <a:pt x="945154" y="0"/>
                </a:lnTo>
                <a:lnTo>
                  <a:pt x="957651" y="0"/>
                </a:lnTo>
                <a:lnTo>
                  <a:pt x="937715" y="24407"/>
                </a:lnTo>
                <a:close/>
              </a:path>
              <a:path w="1102360" h="163195">
                <a:moveTo>
                  <a:pt x="1055510" y="162669"/>
                </a:moveTo>
                <a:lnTo>
                  <a:pt x="1017114" y="141776"/>
                </a:lnTo>
                <a:lnTo>
                  <a:pt x="1007885" y="106263"/>
                </a:lnTo>
                <a:lnTo>
                  <a:pt x="1007885" y="89891"/>
                </a:lnTo>
                <a:lnTo>
                  <a:pt x="1021061" y="48480"/>
                </a:lnTo>
                <a:lnTo>
                  <a:pt x="1056253" y="32741"/>
                </a:lnTo>
                <a:lnTo>
                  <a:pt x="1065909" y="33430"/>
                </a:lnTo>
                <a:lnTo>
                  <a:pt x="1074488" y="35495"/>
                </a:lnTo>
                <a:lnTo>
                  <a:pt x="1081985" y="38937"/>
                </a:lnTo>
                <a:lnTo>
                  <a:pt x="1086022" y="41969"/>
                </a:lnTo>
                <a:lnTo>
                  <a:pt x="1056253" y="41969"/>
                </a:lnTo>
                <a:lnTo>
                  <a:pt x="1048124" y="42769"/>
                </a:lnTo>
                <a:lnTo>
                  <a:pt x="1021282" y="70023"/>
                </a:lnTo>
                <a:lnTo>
                  <a:pt x="1018771" y="89891"/>
                </a:lnTo>
                <a:lnTo>
                  <a:pt x="1018789" y="106263"/>
                </a:lnTo>
                <a:lnTo>
                  <a:pt x="1033997" y="146306"/>
                </a:lnTo>
                <a:lnTo>
                  <a:pt x="1055510" y="153589"/>
                </a:lnTo>
                <a:lnTo>
                  <a:pt x="1085557" y="153589"/>
                </a:lnTo>
                <a:lnTo>
                  <a:pt x="1081131" y="156725"/>
                </a:lnTo>
                <a:lnTo>
                  <a:pt x="1073598" y="160027"/>
                </a:lnTo>
                <a:lnTo>
                  <a:pt x="1065058" y="162008"/>
                </a:lnTo>
                <a:lnTo>
                  <a:pt x="1055510" y="162669"/>
                </a:lnTo>
                <a:close/>
              </a:path>
              <a:path w="1102360" h="163195">
                <a:moveTo>
                  <a:pt x="1101945" y="74116"/>
                </a:moveTo>
                <a:lnTo>
                  <a:pt x="1091229" y="74116"/>
                </a:lnTo>
                <a:lnTo>
                  <a:pt x="1087537" y="60052"/>
                </a:lnTo>
                <a:lnTo>
                  <a:pt x="1080478" y="50006"/>
                </a:lnTo>
                <a:lnTo>
                  <a:pt x="1070050" y="43978"/>
                </a:lnTo>
                <a:lnTo>
                  <a:pt x="1056253" y="41969"/>
                </a:lnTo>
                <a:lnTo>
                  <a:pt x="1086022" y="41969"/>
                </a:lnTo>
                <a:lnTo>
                  <a:pt x="1088400" y="43755"/>
                </a:lnTo>
                <a:lnTo>
                  <a:pt x="1093656" y="49782"/>
                </a:lnTo>
                <a:lnTo>
                  <a:pt x="1097665" y="56851"/>
                </a:lnTo>
                <a:lnTo>
                  <a:pt x="1100428" y="64963"/>
                </a:lnTo>
                <a:lnTo>
                  <a:pt x="1101945" y="74116"/>
                </a:lnTo>
                <a:close/>
              </a:path>
              <a:path w="1102360" h="163195">
                <a:moveTo>
                  <a:pt x="1085557" y="153589"/>
                </a:moveTo>
                <a:lnTo>
                  <a:pt x="1055510" y="153589"/>
                </a:lnTo>
                <a:lnTo>
                  <a:pt x="1063335" y="153087"/>
                </a:lnTo>
                <a:lnTo>
                  <a:pt x="1070135" y="151580"/>
                </a:lnTo>
                <a:lnTo>
                  <a:pt x="1091229" y="121443"/>
                </a:lnTo>
                <a:lnTo>
                  <a:pt x="1101945" y="121443"/>
                </a:lnTo>
                <a:lnTo>
                  <a:pt x="1100269" y="130838"/>
                </a:lnTo>
                <a:lnTo>
                  <a:pt x="1097330" y="139079"/>
                </a:lnTo>
                <a:lnTo>
                  <a:pt x="1093126" y="146167"/>
                </a:lnTo>
                <a:lnTo>
                  <a:pt x="1087657" y="152102"/>
                </a:lnTo>
                <a:lnTo>
                  <a:pt x="1085557" y="153589"/>
                </a:lnTo>
                <a:close/>
              </a:path>
            </a:pathLst>
          </a:custGeom>
          <a:solidFill>
            <a:srgbClr val="2A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1949" y="1304872"/>
            <a:ext cx="2628900" cy="3416935"/>
          </a:xfrm>
          <a:custGeom>
            <a:avLst/>
            <a:gdLst/>
            <a:ahLst/>
            <a:cxnLst/>
            <a:rect l="l" t="t" r="r" b="b"/>
            <a:pathLst>
              <a:path w="2628900" h="3416935">
                <a:moveTo>
                  <a:pt x="0" y="0"/>
                </a:moveTo>
                <a:lnTo>
                  <a:pt x="2628894" y="0"/>
                </a:lnTo>
                <a:lnTo>
                  <a:pt x="2628894" y="3416393"/>
                </a:lnTo>
                <a:lnTo>
                  <a:pt x="0" y="341639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2A38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20149" y="1882806"/>
            <a:ext cx="2619375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24242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2A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28783" y="15"/>
            <a:ext cx="1015365" cy="1015365"/>
          </a:xfrm>
          <a:custGeom>
            <a:avLst/>
            <a:gdLst/>
            <a:ahLst/>
            <a:cxnLst/>
            <a:rect l="l" t="t" r="r" b="b"/>
            <a:pathLst>
              <a:path w="1015365" h="1015365">
                <a:moveTo>
                  <a:pt x="1015197" y="1015197"/>
                </a:moveTo>
                <a:lnTo>
                  <a:pt x="0" y="1015197"/>
                </a:lnTo>
                <a:lnTo>
                  <a:pt x="0" y="0"/>
                </a:lnTo>
                <a:lnTo>
                  <a:pt x="1015197" y="0"/>
                </a:lnTo>
                <a:lnTo>
                  <a:pt x="1015197" y="1015197"/>
                </a:lnTo>
                <a:close/>
              </a:path>
            </a:pathLst>
          </a:custGeom>
          <a:solidFill>
            <a:srgbClr val="212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113460" y="4"/>
            <a:ext cx="1015365" cy="1015365"/>
          </a:xfrm>
          <a:custGeom>
            <a:avLst/>
            <a:gdLst/>
            <a:ahLst/>
            <a:cxnLst/>
            <a:rect l="l" t="t" r="r" b="b"/>
            <a:pathLst>
              <a:path w="1015365" h="1015365">
                <a:moveTo>
                  <a:pt x="1015197" y="1015198"/>
                </a:moveTo>
                <a:lnTo>
                  <a:pt x="0" y="1015198"/>
                </a:lnTo>
                <a:lnTo>
                  <a:pt x="1015197" y="0"/>
                </a:lnTo>
                <a:lnTo>
                  <a:pt x="1015197" y="1015198"/>
                </a:lnTo>
                <a:close/>
              </a:path>
            </a:pathLst>
          </a:custGeom>
          <a:solidFill>
            <a:srgbClr val="384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113585" y="106"/>
            <a:ext cx="1015365" cy="1015365"/>
          </a:xfrm>
          <a:custGeom>
            <a:avLst/>
            <a:gdLst/>
            <a:ahLst/>
            <a:cxnLst/>
            <a:rect l="l" t="t" r="r" b="b"/>
            <a:pathLst>
              <a:path w="1015365" h="1015365">
                <a:moveTo>
                  <a:pt x="0" y="1015198"/>
                </a:moveTo>
                <a:lnTo>
                  <a:pt x="0" y="0"/>
                </a:lnTo>
                <a:lnTo>
                  <a:pt x="1015197" y="0"/>
                </a:lnTo>
                <a:lnTo>
                  <a:pt x="0" y="1015198"/>
                </a:lnTo>
                <a:close/>
              </a:path>
            </a:pathLst>
          </a:custGeom>
          <a:solidFill>
            <a:srgbClr val="77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98362" y="96"/>
            <a:ext cx="1015365" cy="1015365"/>
          </a:xfrm>
          <a:custGeom>
            <a:avLst/>
            <a:gdLst/>
            <a:ahLst/>
            <a:cxnLst/>
            <a:rect l="l" t="t" r="r" b="b"/>
            <a:pathLst>
              <a:path w="1015365" h="1015365">
                <a:moveTo>
                  <a:pt x="1015197" y="1015198"/>
                </a:moveTo>
                <a:lnTo>
                  <a:pt x="0" y="0"/>
                </a:lnTo>
                <a:lnTo>
                  <a:pt x="1015197" y="0"/>
                </a:lnTo>
                <a:lnTo>
                  <a:pt x="1015197" y="1015198"/>
                </a:lnTo>
                <a:close/>
              </a:path>
            </a:pathLst>
          </a:custGeom>
          <a:solidFill>
            <a:srgbClr val="212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128783" y="1015372"/>
            <a:ext cx="1015365" cy="1015365"/>
          </a:xfrm>
          <a:custGeom>
            <a:avLst/>
            <a:gdLst/>
            <a:ahLst/>
            <a:cxnLst/>
            <a:rect l="l" t="t" r="r" b="b"/>
            <a:pathLst>
              <a:path w="1015365" h="1015364">
                <a:moveTo>
                  <a:pt x="1015197" y="1015197"/>
                </a:moveTo>
                <a:lnTo>
                  <a:pt x="0" y="0"/>
                </a:lnTo>
                <a:lnTo>
                  <a:pt x="1015197" y="0"/>
                </a:lnTo>
                <a:lnTo>
                  <a:pt x="1015197" y="1015197"/>
                </a:lnTo>
                <a:close/>
              </a:path>
            </a:pathLst>
          </a:custGeom>
          <a:solidFill>
            <a:srgbClr val="77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199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4571990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4571990" y="0"/>
                </a:lnTo>
                <a:lnTo>
                  <a:pt x="4571990" y="5143489"/>
                </a:lnTo>
                <a:close/>
              </a:path>
            </a:pathLst>
          </a:custGeom>
          <a:solidFill>
            <a:srgbClr val="2A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029664" y="4495490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>
                <a:moveTo>
                  <a:pt x="0" y="0"/>
                </a:moveTo>
                <a:lnTo>
                  <a:pt x="468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7251" y="328675"/>
            <a:ext cx="7609496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8801" y="1290693"/>
            <a:ext cx="8206396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6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jp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rchantsavvy.co.uk/mobile-payment-stats-trends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jp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124" y="1856082"/>
            <a:ext cx="2453076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5" dirty="0" smtClean="0">
                <a:latin typeface="Roboto"/>
                <a:cs typeface="Roboto"/>
              </a:rPr>
              <a:t>FI</a:t>
            </a:r>
            <a:r>
              <a:rPr sz="4200" b="1" spc="-65" dirty="0" smtClean="0">
                <a:latin typeface="Roboto"/>
                <a:cs typeface="Roboto"/>
              </a:rPr>
              <a:t>N</a:t>
            </a:r>
            <a:r>
              <a:rPr sz="4200" b="1" spc="-5" dirty="0" smtClean="0">
                <a:latin typeface="Roboto"/>
                <a:cs typeface="Roboto"/>
              </a:rPr>
              <a:t>TEC</a:t>
            </a:r>
            <a:r>
              <a:rPr lang="en-US" sz="4200" b="1" spc="-5" dirty="0" smtClean="0">
                <a:latin typeface="Roboto"/>
                <a:cs typeface="Roboto"/>
              </a:rPr>
              <a:t>H</a:t>
            </a:r>
            <a:endParaRPr sz="4200" dirty="0">
              <a:latin typeface="Roboto"/>
              <a:cs typeface="Robo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00400" y="1891743"/>
            <a:ext cx="2339340" cy="559435"/>
          </a:xfrm>
          <a:custGeom>
            <a:avLst/>
            <a:gdLst/>
            <a:ahLst/>
            <a:cxnLst/>
            <a:rect l="l" t="t" r="r" b="b"/>
            <a:pathLst>
              <a:path w="2339340" h="559435">
                <a:moveTo>
                  <a:pt x="171897" y="481160"/>
                </a:moveTo>
                <a:lnTo>
                  <a:pt x="141245" y="481160"/>
                </a:lnTo>
                <a:lnTo>
                  <a:pt x="0" y="101946"/>
                </a:lnTo>
                <a:lnTo>
                  <a:pt x="34975" y="101946"/>
                </a:lnTo>
                <a:lnTo>
                  <a:pt x="154190" y="434279"/>
                </a:lnTo>
                <a:lnTo>
                  <a:pt x="156276" y="442316"/>
                </a:lnTo>
                <a:lnTo>
                  <a:pt x="186364" y="442316"/>
                </a:lnTo>
                <a:lnTo>
                  <a:pt x="171897" y="481160"/>
                </a:lnTo>
                <a:close/>
              </a:path>
              <a:path w="2339340" h="559435">
                <a:moveTo>
                  <a:pt x="186364" y="442316"/>
                </a:moveTo>
                <a:lnTo>
                  <a:pt x="156276" y="442316"/>
                </a:lnTo>
                <a:lnTo>
                  <a:pt x="158657" y="434279"/>
                </a:lnTo>
                <a:lnTo>
                  <a:pt x="278015" y="101946"/>
                </a:lnTo>
                <a:lnTo>
                  <a:pt x="313133" y="101946"/>
                </a:lnTo>
                <a:lnTo>
                  <a:pt x="186364" y="442316"/>
                </a:lnTo>
                <a:close/>
              </a:path>
              <a:path w="2339340" h="559435">
                <a:moveTo>
                  <a:pt x="407983" y="481160"/>
                </a:moveTo>
                <a:lnTo>
                  <a:pt x="375836" y="481160"/>
                </a:lnTo>
                <a:lnTo>
                  <a:pt x="375836" y="101946"/>
                </a:lnTo>
                <a:lnTo>
                  <a:pt x="407983" y="101946"/>
                </a:lnTo>
                <a:lnTo>
                  <a:pt x="407983" y="481160"/>
                </a:lnTo>
                <a:close/>
              </a:path>
              <a:path w="2339340" h="559435">
                <a:moveTo>
                  <a:pt x="746825" y="481160"/>
                </a:moveTo>
                <a:lnTo>
                  <a:pt x="510777" y="481160"/>
                </a:lnTo>
                <a:lnTo>
                  <a:pt x="510777" y="101946"/>
                </a:lnTo>
                <a:lnTo>
                  <a:pt x="745482" y="101946"/>
                </a:lnTo>
                <a:lnTo>
                  <a:pt x="745482" y="129331"/>
                </a:lnTo>
                <a:lnTo>
                  <a:pt x="542781" y="129331"/>
                </a:lnTo>
                <a:lnTo>
                  <a:pt x="542781" y="272205"/>
                </a:lnTo>
                <a:lnTo>
                  <a:pt x="720183" y="272205"/>
                </a:lnTo>
                <a:lnTo>
                  <a:pt x="720183" y="299292"/>
                </a:lnTo>
                <a:lnTo>
                  <a:pt x="542781" y="299292"/>
                </a:lnTo>
                <a:lnTo>
                  <a:pt x="542781" y="454072"/>
                </a:lnTo>
                <a:lnTo>
                  <a:pt x="746825" y="454072"/>
                </a:lnTo>
                <a:lnTo>
                  <a:pt x="746825" y="481160"/>
                </a:lnTo>
                <a:close/>
              </a:path>
              <a:path w="2339340" h="559435">
                <a:moveTo>
                  <a:pt x="580585" y="69800"/>
                </a:moveTo>
                <a:lnTo>
                  <a:pt x="552153" y="69800"/>
                </a:lnTo>
                <a:lnTo>
                  <a:pt x="552153" y="66525"/>
                </a:lnTo>
                <a:lnTo>
                  <a:pt x="614218" y="0"/>
                </a:lnTo>
                <a:lnTo>
                  <a:pt x="634011" y="0"/>
                </a:lnTo>
                <a:lnTo>
                  <a:pt x="654665" y="22175"/>
                </a:lnTo>
                <a:lnTo>
                  <a:pt x="624038" y="22175"/>
                </a:lnTo>
                <a:lnTo>
                  <a:pt x="580585" y="69800"/>
                </a:lnTo>
                <a:close/>
              </a:path>
              <a:path w="2339340" h="559435">
                <a:moveTo>
                  <a:pt x="696666" y="69800"/>
                </a:moveTo>
                <a:lnTo>
                  <a:pt x="667796" y="69800"/>
                </a:lnTo>
                <a:lnTo>
                  <a:pt x="624038" y="22175"/>
                </a:lnTo>
                <a:lnTo>
                  <a:pt x="654665" y="22175"/>
                </a:lnTo>
                <a:lnTo>
                  <a:pt x="696666" y="67270"/>
                </a:lnTo>
                <a:lnTo>
                  <a:pt x="696666" y="69800"/>
                </a:lnTo>
                <a:close/>
              </a:path>
              <a:path w="2339340" h="559435">
                <a:moveTo>
                  <a:pt x="629248" y="559294"/>
                </a:moveTo>
                <a:lnTo>
                  <a:pt x="615856" y="559294"/>
                </a:lnTo>
                <a:lnTo>
                  <a:pt x="610646" y="557260"/>
                </a:lnTo>
                <a:lnTo>
                  <a:pt x="603007" y="549223"/>
                </a:lnTo>
                <a:lnTo>
                  <a:pt x="601121" y="544362"/>
                </a:lnTo>
                <a:lnTo>
                  <a:pt x="601121" y="532754"/>
                </a:lnTo>
                <a:lnTo>
                  <a:pt x="603007" y="527792"/>
                </a:lnTo>
                <a:lnTo>
                  <a:pt x="606779" y="523724"/>
                </a:lnTo>
                <a:lnTo>
                  <a:pt x="610646" y="519657"/>
                </a:lnTo>
                <a:lnTo>
                  <a:pt x="615856" y="517622"/>
                </a:lnTo>
                <a:lnTo>
                  <a:pt x="629248" y="517622"/>
                </a:lnTo>
                <a:lnTo>
                  <a:pt x="634554" y="519657"/>
                </a:lnTo>
                <a:lnTo>
                  <a:pt x="638326" y="523724"/>
                </a:lnTo>
                <a:lnTo>
                  <a:pt x="642193" y="527792"/>
                </a:lnTo>
                <a:lnTo>
                  <a:pt x="644126" y="532754"/>
                </a:lnTo>
                <a:lnTo>
                  <a:pt x="644126" y="544362"/>
                </a:lnTo>
                <a:lnTo>
                  <a:pt x="642193" y="549223"/>
                </a:lnTo>
                <a:lnTo>
                  <a:pt x="638326" y="553192"/>
                </a:lnTo>
                <a:lnTo>
                  <a:pt x="634554" y="557260"/>
                </a:lnTo>
                <a:lnTo>
                  <a:pt x="629248" y="559294"/>
                </a:lnTo>
                <a:close/>
              </a:path>
              <a:path w="2339340" h="559435">
                <a:moveTo>
                  <a:pt x="1076732" y="129331"/>
                </a:moveTo>
                <a:lnTo>
                  <a:pt x="785029" y="129331"/>
                </a:lnTo>
                <a:lnTo>
                  <a:pt x="785029" y="101946"/>
                </a:lnTo>
                <a:lnTo>
                  <a:pt x="1076732" y="101946"/>
                </a:lnTo>
                <a:lnTo>
                  <a:pt x="1076732" y="129331"/>
                </a:lnTo>
                <a:close/>
              </a:path>
              <a:path w="2339340" h="559435">
                <a:moveTo>
                  <a:pt x="946811" y="481160"/>
                </a:moveTo>
                <a:lnTo>
                  <a:pt x="914807" y="481160"/>
                </a:lnTo>
                <a:lnTo>
                  <a:pt x="914807" y="129331"/>
                </a:lnTo>
                <a:lnTo>
                  <a:pt x="946811" y="129331"/>
                </a:lnTo>
                <a:lnTo>
                  <a:pt x="946811" y="481160"/>
                </a:lnTo>
                <a:close/>
              </a:path>
              <a:path w="2339340" h="559435">
                <a:moveTo>
                  <a:pt x="1289520" y="481160"/>
                </a:moveTo>
                <a:lnTo>
                  <a:pt x="1257230" y="481160"/>
                </a:lnTo>
                <a:lnTo>
                  <a:pt x="1257230" y="101946"/>
                </a:lnTo>
                <a:lnTo>
                  <a:pt x="1289520" y="101946"/>
                </a:lnTo>
                <a:lnTo>
                  <a:pt x="1326242" y="156566"/>
                </a:lnTo>
                <a:lnTo>
                  <a:pt x="1289520" y="156566"/>
                </a:lnTo>
                <a:lnTo>
                  <a:pt x="1289520" y="481160"/>
                </a:lnTo>
                <a:close/>
              </a:path>
              <a:path w="2339340" h="559435">
                <a:moveTo>
                  <a:pt x="1539551" y="426688"/>
                </a:moveTo>
                <a:lnTo>
                  <a:pt x="1507852" y="426688"/>
                </a:lnTo>
                <a:lnTo>
                  <a:pt x="1507852" y="101946"/>
                </a:lnTo>
                <a:lnTo>
                  <a:pt x="1539551" y="101946"/>
                </a:lnTo>
                <a:lnTo>
                  <a:pt x="1539551" y="426688"/>
                </a:lnTo>
                <a:close/>
              </a:path>
              <a:path w="2339340" h="559435">
                <a:moveTo>
                  <a:pt x="1539551" y="481160"/>
                </a:moveTo>
                <a:lnTo>
                  <a:pt x="1507556" y="481160"/>
                </a:lnTo>
                <a:lnTo>
                  <a:pt x="1289520" y="156566"/>
                </a:lnTo>
                <a:lnTo>
                  <a:pt x="1326242" y="156566"/>
                </a:lnTo>
                <a:lnTo>
                  <a:pt x="1507852" y="426688"/>
                </a:lnTo>
                <a:lnTo>
                  <a:pt x="1539551" y="426688"/>
                </a:lnTo>
                <a:lnTo>
                  <a:pt x="1539551" y="481160"/>
                </a:lnTo>
                <a:close/>
              </a:path>
              <a:path w="2339340" h="559435">
                <a:moveTo>
                  <a:pt x="1634058" y="481160"/>
                </a:moveTo>
                <a:lnTo>
                  <a:pt x="1600577" y="481160"/>
                </a:lnTo>
                <a:lnTo>
                  <a:pt x="1744043" y="101946"/>
                </a:lnTo>
                <a:lnTo>
                  <a:pt x="1774551" y="101946"/>
                </a:lnTo>
                <a:lnTo>
                  <a:pt x="1789304" y="140939"/>
                </a:lnTo>
                <a:lnTo>
                  <a:pt x="1759073" y="140939"/>
                </a:lnTo>
                <a:lnTo>
                  <a:pt x="1683026" y="347512"/>
                </a:lnTo>
                <a:lnTo>
                  <a:pt x="1867460" y="347512"/>
                </a:lnTo>
                <a:lnTo>
                  <a:pt x="1877821" y="374896"/>
                </a:lnTo>
                <a:lnTo>
                  <a:pt x="1673205" y="374896"/>
                </a:lnTo>
                <a:lnTo>
                  <a:pt x="1634058" y="481160"/>
                </a:lnTo>
                <a:close/>
              </a:path>
              <a:path w="2339340" h="559435">
                <a:moveTo>
                  <a:pt x="1867460" y="347512"/>
                </a:moveTo>
                <a:lnTo>
                  <a:pt x="1835130" y="347512"/>
                </a:lnTo>
                <a:lnTo>
                  <a:pt x="1759073" y="140939"/>
                </a:lnTo>
                <a:lnTo>
                  <a:pt x="1789304" y="140939"/>
                </a:lnTo>
                <a:lnTo>
                  <a:pt x="1867460" y="347512"/>
                </a:lnTo>
                <a:close/>
              </a:path>
              <a:path w="2339340" h="559435">
                <a:moveTo>
                  <a:pt x="1918026" y="481160"/>
                </a:moveTo>
                <a:lnTo>
                  <a:pt x="1884688" y="481160"/>
                </a:lnTo>
                <a:lnTo>
                  <a:pt x="1845398" y="374896"/>
                </a:lnTo>
                <a:lnTo>
                  <a:pt x="1877821" y="374896"/>
                </a:lnTo>
                <a:lnTo>
                  <a:pt x="1918026" y="481160"/>
                </a:lnTo>
                <a:close/>
              </a:path>
              <a:path w="2339340" h="559435">
                <a:moveTo>
                  <a:pt x="2005722" y="481160"/>
                </a:moveTo>
                <a:lnTo>
                  <a:pt x="1973718" y="481160"/>
                </a:lnTo>
                <a:lnTo>
                  <a:pt x="1973718" y="101946"/>
                </a:lnTo>
                <a:lnTo>
                  <a:pt x="2016133" y="101946"/>
                </a:lnTo>
                <a:lnTo>
                  <a:pt x="2035417" y="148082"/>
                </a:lnTo>
                <a:lnTo>
                  <a:pt x="2003189" y="148082"/>
                </a:lnTo>
                <a:lnTo>
                  <a:pt x="2005722" y="314919"/>
                </a:lnTo>
                <a:lnTo>
                  <a:pt x="2005722" y="481160"/>
                </a:lnTo>
                <a:close/>
              </a:path>
              <a:path w="2339340" h="559435">
                <a:moveTo>
                  <a:pt x="2187328" y="436660"/>
                </a:moveTo>
                <a:lnTo>
                  <a:pt x="2156036" y="436660"/>
                </a:lnTo>
                <a:lnTo>
                  <a:pt x="2296377" y="101946"/>
                </a:lnTo>
                <a:lnTo>
                  <a:pt x="2339097" y="101946"/>
                </a:lnTo>
                <a:lnTo>
                  <a:pt x="2339097" y="146743"/>
                </a:lnTo>
                <a:lnTo>
                  <a:pt x="2309779" y="146743"/>
                </a:lnTo>
                <a:lnTo>
                  <a:pt x="2187328" y="436660"/>
                </a:lnTo>
                <a:close/>
              </a:path>
              <a:path w="2339340" h="559435">
                <a:moveTo>
                  <a:pt x="2339097" y="481160"/>
                </a:moveTo>
                <a:lnTo>
                  <a:pt x="2307093" y="481160"/>
                </a:lnTo>
                <a:lnTo>
                  <a:pt x="2307109" y="314919"/>
                </a:lnTo>
                <a:lnTo>
                  <a:pt x="2309779" y="146743"/>
                </a:lnTo>
                <a:lnTo>
                  <a:pt x="2339097" y="146743"/>
                </a:lnTo>
                <a:lnTo>
                  <a:pt x="2339097" y="481160"/>
                </a:lnTo>
                <a:close/>
              </a:path>
              <a:path w="2339340" h="559435">
                <a:moveTo>
                  <a:pt x="2168533" y="481160"/>
                </a:moveTo>
                <a:lnTo>
                  <a:pt x="2143835" y="481160"/>
                </a:lnTo>
                <a:lnTo>
                  <a:pt x="2003189" y="148082"/>
                </a:lnTo>
                <a:lnTo>
                  <a:pt x="2035417" y="148082"/>
                </a:lnTo>
                <a:lnTo>
                  <a:pt x="2156036" y="436660"/>
                </a:lnTo>
                <a:lnTo>
                  <a:pt x="2187328" y="436660"/>
                </a:lnTo>
                <a:lnTo>
                  <a:pt x="2168533" y="481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7785" y="2835043"/>
            <a:ext cx="7543226" cy="279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213" y="3166185"/>
            <a:ext cx="4005048" cy="271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1763" y="439324"/>
            <a:ext cx="779780" cy="186690"/>
          </a:xfrm>
          <a:custGeom>
            <a:avLst/>
            <a:gdLst/>
            <a:ahLst/>
            <a:cxnLst/>
            <a:rect l="l" t="t" r="r" b="b"/>
            <a:pathLst>
              <a:path w="779780" h="186690">
                <a:moveTo>
                  <a:pt x="57292" y="160287"/>
                </a:moveTo>
                <a:lnTo>
                  <a:pt x="47024" y="160287"/>
                </a:lnTo>
                <a:lnTo>
                  <a:pt x="0" y="33932"/>
                </a:lnTo>
                <a:lnTo>
                  <a:pt x="11601" y="33932"/>
                </a:lnTo>
                <a:lnTo>
                  <a:pt x="51339" y="144660"/>
                </a:lnTo>
                <a:lnTo>
                  <a:pt x="52082" y="147339"/>
                </a:lnTo>
                <a:lnTo>
                  <a:pt x="62112" y="147339"/>
                </a:lnTo>
                <a:lnTo>
                  <a:pt x="57292" y="160287"/>
                </a:lnTo>
                <a:close/>
              </a:path>
              <a:path w="779780" h="186690">
                <a:moveTo>
                  <a:pt x="62112" y="147339"/>
                </a:moveTo>
                <a:lnTo>
                  <a:pt x="52082" y="147339"/>
                </a:lnTo>
                <a:lnTo>
                  <a:pt x="52835" y="144660"/>
                </a:lnTo>
                <a:lnTo>
                  <a:pt x="92563" y="33932"/>
                </a:lnTo>
                <a:lnTo>
                  <a:pt x="104327" y="33932"/>
                </a:lnTo>
                <a:lnTo>
                  <a:pt x="62112" y="147339"/>
                </a:lnTo>
                <a:close/>
              </a:path>
              <a:path w="779780" h="186690">
                <a:moveTo>
                  <a:pt x="135931" y="160287"/>
                </a:moveTo>
                <a:lnTo>
                  <a:pt x="125215" y="160287"/>
                </a:lnTo>
                <a:lnTo>
                  <a:pt x="125215" y="33932"/>
                </a:lnTo>
                <a:lnTo>
                  <a:pt x="135931" y="33932"/>
                </a:lnTo>
                <a:lnTo>
                  <a:pt x="135931" y="160287"/>
                </a:lnTo>
                <a:close/>
              </a:path>
              <a:path w="779780" h="186690">
                <a:moveTo>
                  <a:pt x="248697" y="160287"/>
                </a:moveTo>
                <a:lnTo>
                  <a:pt x="170116" y="160287"/>
                </a:lnTo>
                <a:lnTo>
                  <a:pt x="170116" y="33932"/>
                </a:lnTo>
                <a:lnTo>
                  <a:pt x="248401" y="33932"/>
                </a:lnTo>
                <a:lnTo>
                  <a:pt x="248401" y="43011"/>
                </a:lnTo>
                <a:lnTo>
                  <a:pt x="180831" y="43011"/>
                </a:lnTo>
                <a:lnTo>
                  <a:pt x="180831" y="90636"/>
                </a:lnTo>
                <a:lnTo>
                  <a:pt x="239915" y="90636"/>
                </a:lnTo>
                <a:lnTo>
                  <a:pt x="239915" y="99714"/>
                </a:lnTo>
                <a:lnTo>
                  <a:pt x="180831" y="99714"/>
                </a:lnTo>
                <a:lnTo>
                  <a:pt x="180831" y="151208"/>
                </a:lnTo>
                <a:lnTo>
                  <a:pt x="248697" y="151208"/>
                </a:lnTo>
                <a:lnTo>
                  <a:pt x="248697" y="160287"/>
                </a:lnTo>
                <a:close/>
              </a:path>
              <a:path w="779780" h="186690">
                <a:moveTo>
                  <a:pt x="193480" y="23366"/>
                </a:moveTo>
                <a:lnTo>
                  <a:pt x="183955" y="23366"/>
                </a:lnTo>
                <a:lnTo>
                  <a:pt x="183955" y="22175"/>
                </a:lnTo>
                <a:lnTo>
                  <a:pt x="204644" y="0"/>
                </a:lnTo>
                <a:lnTo>
                  <a:pt x="211197" y="0"/>
                </a:lnTo>
                <a:lnTo>
                  <a:pt x="218145" y="7441"/>
                </a:lnTo>
                <a:lnTo>
                  <a:pt x="207920" y="7441"/>
                </a:lnTo>
                <a:lnTo>
                  <a:pt x="193480" y="23366"/>
                </a:lnTo>
                <a:close/>
              </a:path>
              <a:path w="779780" h="186690">
                <a:moveTo>
                  <a:pt x="232180" y="23366"/>
                </a:moveTo>
                <a:lnTo>
                  <a:pt x="222503" y="23366"/>
                </a:lnTo>
                <a:lnTo>
                  <a:pt x="207920" y="7441"/>
                </a:lnTo>
                <a:lnTo>
                  <a:pt x="218145" y="7441"/>
                </a:lnTo>
                <a:lnTo>
                  <a:pt x="232180" y="22472"/>
                </a:lnTo>
                <a:lnTo>
                  <a:pt x="232180" y="23366"/>
                </a:lnTo>
                <a:close/>
              </a:path>
              <a:path w="779780" h="186690">
                <a:moveTo>
                  <a:pt x="209606" y="186331"/>
                </a:moveTo>
                <a:lnTo>
                  <a:pt x="205139" y="186331"/>
                </a:lnTo>
                <a:lnTo>
                  <a:pt x="203405" y="185637"/>
                </a:lnTo>
                <a:lnTo>
                  <a:pt x="202120" y="184248"/>
                </a:lnTo>
                <a:lnTo>
                  <a:pt x="200824" y="182959"/>
                </a:lnTo>
                <a:lnTo>
                  <a:pt x="200186" y="181371"/>
                </a:lnTo>
                <a:lnTo>
                  <a:pt x="200186" y="177502"/>
                </a:lnTo>
                <a:lnTo>
                  <a:pt x="200824" y="175815"/>
                </a:lnTo>
                <a:lnTo>
                  <a:pt x="203405" y="173036"/>
                </a:lnTo>
                <a:lnTo>
                  <a:pt x="205139" y="172342"/>
                </a:lnTo>
                <a:lnTo>
                  <a:pt x="209606" y="172342"/>
                </a:lnTo>
                <a:lnTo>
                  <a:pt x="211340" y="173036"/>
                </a:lnTo>
                <a:lnTo>
                  <a:pt x="212530" y="174425"/>
                </a:lnTo>
                <a:lnTo>
                  <a:pt x="213826" y="175815"/>
                </a:lnTo>
                <a:lnTo>
                  <a:pt x="214474" y="177502"/>
                </a:lnTo>
                <a:lnTo>
                  <a:pt x="214474" y="181371"/>
                </a:lnTo>
                <a:lnTo>
                  <a:pt x="213826" y="182959"/>
                </a:lnTo>
                <a:lnTo>
                  <a:pt x="212530" y="184248"/>
                </a:lnTo>
                <a:lnTo>
                  <a:pt x="211340" y="185637"/>
                </a:lnTo>
                <a:lnTo>
                  <a:pt x="209606" y="186331"/>
                </a:lnTo>
                <a:close/>
              </a:path>
              <a:path w="779780" h="186690">
                <a:moveTo>
                  <a:pt x="358663" y="43011"/>
                </a:moveTo>
                <a:lnTo>
                  <a:pt x="261479" y="43011"/>
                </a:lnTo>
                <a:lnTo>
                  <a:pt x="261479" y="33932"/>
                </a:lnTo>
                <a:lnTo>
                  <a:pt x="358663" y="33932"/>
                </a:lnTo>
                <a:lnTo>
                  <a:pt x="358663" y="43011"/>
                </a:lnTo>
                <a:close/>
              </a:path>
              <a:path w="779780" h="186690">
                <a:moveTo>
                  <a:pt x="315353" y="160287"/>
                </a:moveTo>
                <a:lnTo>
                  <a:pt x="304789" y="160287"/>
                </a:lnTo>
                <a:lnTo>
                  <a:pt x="304789" y="43011"/>
                </a:lnTo>
                <a:lnTo>
                  <a:pt x="315353" y="43011"/>
                </a:lnTo>
                <a:lnTo>
                  <a:pt x="315353" y="160287"/>
                </a:lnTo>
                <a:close/>
              </a:path>
              <a:path w="779780" h="186690">
                <a:moveTo>
                  <a:pt x="429662" y="160287"/>
                </a:moveTo>
                <a:lnTo>
                  <a:pt x="418794" y="160287"/>
                </a:lnTo>
                <a:lnTo>
                  <a:pt x="418794" y="33932"/>
                </a:lnTo>
                <a:lnTo>
                  <a:pt x="429662" y="33932"/>
                </a:lnTo>
                <a:lnTo>
                  <a:pt x="441950" y="52238"/>
                </a:lnTo>
                <a:lnTo>
                  <a:pt x="429662" y="52238"/>
                </a:lnTo>
                <a:lnTo>
                  <a:pt x="429662" y="160287"/>
                </a:lnTo>
                <a:close/>
              </a:path>
              <a:path w="779780" h="186690">
                <a:moveTo>
                  <a:pt x="512853" y="142130"/>
                </a:moveTo>
                <a:lnTo>
                  <a:pt x="502290" y="142130"/>
                </a:lnTo>
                <a:lnTo>
                  <a:pt x="502290" y="33932"/>
                </a:lnTo>
                <a:lnTo>
                  <a:pt x="512853" y="33932"/>
                </a:lnTo>
                <a:lnTo>
                  <a:pt x="512853" y="142130"/>
                </a:lnTo>
                <a:close/>
              </a:path>
              <a:path w="779780" h="186690">
                <a:moveTo>
                  <a:pt x="512853" y="160287"/>
                </a:moveTo>
                <a:lnTo>
                  <a:pt x="502290" y="160287"/>
                </a:lnTo>
                <a:lnTo>
                  <a:pt x="429662" y="52238"/>
                </a:lnTo>
                <a:lnTo>
                  <a:pt x="441950" y="52238"/>
                </a:lnTo>
                <a:lnTo>
                  <a:pt x="502290" y="142130"/>
                </a:lnTo>
                <a:lnTo>
                  <a:pt x="512853" y="142130"/>
                </a:lnTo>
                <a:lnTo>
                  <a:pt x="512853" y="160287"/>
                </a:lnTo>
                <a:close/>
              </a:path>
              <a:path w="779780" h="186690">
                <a:moveTo>
                  <a:pt x="544438" y="160287"/>
                </a:moveTo>
                <a:lnTo>
                  <a:pt x="533122" y="160287"/>
                </a:lnTo>
                <a:lnTo>
                  <a:pt x="581042" y="33932"/>
                </a:lnTo>
                <a:lnTo>
                  <a:pt x="591167" y="33932"/>
                </a:lnTo>
                <a:lnTo>
                  <a:pt x="596119" y="47029"/>
                </a:lnTo>
                <a:lnTo>
                  <a:pt x="586110" y="47029"/>
                </a:lnTo>
                <a:lnTo>
                  <a:pt x="560659" y="115788"/>
                </a:lnTo>
                <a:lnTo>
                  <a:pt x="622112" y="115788"/>
                </a:lnTo>
                <a:lnTo>
                  <a:pt x="625544" y="124866"/>
                </a:lnTo>
                <a:lnTo>
                  <a:pt x="557382" y="124866"/>
                </a:lnTo>
                <a:lnTo>
                  <a:pt x="544438" y="160287"/>
                </a:lnTo>
                <a:close/>
              </a:path>
              <a:path w="779780" h="186690">
                <a:moveTo>
                  <a:pt x="622112" y="115788"/>
                </a:moveTo>
                <a:lnTo>
                  <a:pt x="611408" y="115788"/>
                </a:lnTo>
                <a:lnTo>
                  <a:pt x="586110" y="47029"/>
                </a:lnTo>
                <a:lnTo>
                  <a:pt x="596119" y="47029"/>
                </a:lnTo>
                <a:lnTo>
                  <a:pt x="622112" y="115788"/>
                </a:lnTo>
                <a:close/>
              </a:path>
              <a:path w="779780" h="186690">
                <a:moveTo>
                  <a:pt x="638935" y="160287"/>
                </a:moveTo>
                <a:lnTo>
                  <a:pt x="627924" y="160287"/>
                </a:lnTo>
                <a:lnTo>
                  <a:pt x="614828" y="124866"/>
                </a:lnTo>
                <a:lnTo>
                  <a:pt x="625544" y="124866"/>
                </a:lnTo>
                <a:lnTo>
                  <a:pt x="638935" y="160287"/>
                </a:lnTo>
                <a:close/>
              </a:path>
              <a:path w="779780" h="186690">
                <a:moveTo>
                  <a:pt x="668206" y="160287"/>
                </a:moveTo>
                <a:lnTo>
                  <a:pt x="657490" y="160287"/>
                </a:lnTo>
                <a:lnTo>
                  <a:pt x="657490" y="33932"/>
                </a:lnTo>
                <a:lnTo>
                  <a:pt x="671634" y="33932"/>
                </a:lnTo>
                <a:lnTo>
                  <a:pt x="678040" y="49261"/>
                </a:lnTo>
                <a:lnTo>
                  <a:pt x="667320" y="49261"/>
                </a:lnTo>
                <a:lnTo>
                  <a:pt x="668206" y="104923"/>
                </a:lnTo>
                <a:lnTo>
                  <a:pt x="668206" y="160287"/>
                </a:lnTo>
                <a:close/>
              </a:path>
              <a:path w="779780" h="186690">
                <a:moveTo>
                  <a:pt x="728662" y="145405"/>
                </a:moveTo>
                <a:lnTo>
                  <a:pt x="718212" y="145405"/>
                </a:lnTo>
                <a:lnTo>
                  <a:pt x="765094" y="33932"/>
                </a:lnTo>
                <a:lnTo>
                  <a:pt x="779238" y="33932"/>
                </a:lnTo>
                <a:lnTo>
                  <a:pt x="779238" y="48815"/>
                </a:lnTo>
                <a:lnTo>
                  <a:pt x="769408" y="48815"/>
                </a:lnTo>
                <a:lnTo>
                  <a:pt x="728662" y="145405"/>
                </a:lnTo>
                <a:close/>
              </a:path>
              <a:path w="779780" h="186690">
                <a:moveTo>
                  <a:pt x="779238" y="160287"/>
                </a:moveTo>
                <a:lnTo>
                  <a:pt x="768665" y="160287"/>
                </a:lnTo>
                <a:lnTo>
                  <a:pt x="768669" y="104923"/>
                </a:lnTo>
                <a:lnTo>
                  <a:pt x="769408" y="48815"/>
                </a:lnTo>
                <a:lnTo>
                  <a:pt x="779238" y="48815"/>
                </a:lnTo>
                <a:lnTo>
                  <a:pt x="779238" y="160287"/>
                </a:lnTo>
                <a:close/>
              </a:path>
              <a:path w="779780" h="186690">
                <a:moveTo>
                  <a:pt x="722384" y="160287"/>
                </a:moveTo>
                <a:lnTo>
                  <a:pt x="714192" y="160287"/>
                </a:lnTo>
                <a:lnTo>
                  <a:pt x="667320" y="49261"/>
                </a:lnTo>
                <a:lnTo>
                  <a:pt x="678040" y="49261"/>
                </a:lnTo>
                <a:lnTo>
                  <a:pt x="718212" y="145405"/>
                </a:lnTo>
                <a:lnTo>
                  <a:pt x="728662" y="145405"/>
                </a:lnTo>
                <a:lnTo>
                  <a:pt x="722384" y="160287"/>
                </a:lnTo>
                <a:close/>
              </a:path>
            </a:pathLst>
          </a:custGeom>
          <a:solidFill>
            <a:srgbClr val="2A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31022" y="2243518"/>
            <a:ext cx="3609340" cy="496570"/>
            <a:chOff x="5031022" y="2243518"/>
            <a:chExt cx="3609340" cy="496570"/>
          </a:xfrm>
        </p:grpSpPr>
        <p:sp>
          <p:nvSpPr>
            <p:cNvPr id="4" name="object 4"/>
            <p:cNvSpPr/>
            <p:nvPr/>
          </p:nvSpPr>
          <p:spPr>
            <a:xfrm>
              <a:off x="5031022" y="2243518"/>
              <a:ext cx="3608926" cy="2195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42630" y="2500245"/>
              <a:ext cx="3527032" cy="2397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66612" y="710502"/>
            <a:ext cx="1839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Dịch vụ thanh </a:t>
            </a:r>
            <a:r>
              <a:rPr sz="1200" spc="-10" dirty="0">
                <a:solidFill>
                  <a:srgbClr val="424242"/>
                </a:solidFill>
                <a:latin typeface="RobotoRegular"/>
                <a:cs typeface="RobotoRegular"/>
              </a:rPr>
              <a:t>toán </a:t>
            </a: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chủ</a:t>
            </a:r>
            <a:r>
              <a:rPr sz="1200" spc="-50" dirty="0">
                <a:solidFill>
                  <a:srgbClr val="424242"/>
                </a:solidFill>
                <a:latin typeface="RobotoRegular"/>
                <a:cs typeface="RobotoRegular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RobotoRegular"/>
                <a:cs typeface="RobotoRegular"/>
              </a:rPr>
              <a:t>yếu</a:t>
            </a:r>
            <a:endParaRPr sz="1200">
              <a:latin typeface="RobotoRegular"/>
              <a:cs typeface="Roboto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9648" y="1419547"/>
            <a:ext cx="3403811" cy="2506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5876" y="4484466"/>
            <a:ext cx="1945005" cy="16002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sz="1050" spc="-15" dirty="0">
                <a:solidFill>
                  <a:srgbClr val="008ED1"/>
                </a:solidFill>
                <a:latin typeface="Arial"/>
                <a:cs typeface="Arial"/>
              </a:rPr>
              <a:t>Q&amp;Me </a:t>
            </a:r>
            <a:r>
              <a:rPr sz="1050" spc="-10" dirty="0">
                <a:solidFill>
                  <a:srgbClr val="008ED1"/>
                </a:solidFill>
                <a:latin typeface="Arial"/>
                <a:cs typeface="Arial"/>
              </a:rPr>
              <a:t>Vietnam </a:t>
            </a:r>
            <a:r>
              <a:rPr sz="1050" spc="5" dirty="0">
                <a:solidFill>
                  <a:srgbClr val="008ED1"/>
                </a:solidFill>
                <a:latin typeface="Arial"/>
                <a:cs typeface="Arial"/>
              </a:rPr>
              <a:t>Market</a:t>
            </a:r>
            <a:r>
              <a:rPr sz="1050" spc="-60" dirty="0">
                <a:solidFill>
                  <a:srgbClr val="008ED1"/>
                </a:solidFill>
                <a:latin typeface="Arial"/>
                <a:cs typeface="Arial"/>
              </a:rPr>
              <a:t> </a:t>
            </a:r>
            <a:r>
              <a:rPr sz="1050" spc="-15" dirty="0">
                <a:solidFill>
                  <a:srgbClr val="008ED1"/>
                </a:solidFill>
                <a:latin typeface="Arial"/>
                <a:cs typeface="Arial"/>
              </a:rPr>
              <a:t>Research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1763" y="439324"/>
            <a:ext cx="779780" cy="186690"/>
          </a:xfrm>
          <a:custGeom>
            <a:avLst/>
            <a:gdLst/>
            <a:ahLst/>
            <a:cxnLst/>
            <a:rect l="l" t="t" r="r" b="b"/>
            <a:pathLst>
              <a:path w="779780" h="186690">
                <a:moveTo>
                  <a:pt x="57292" y="160287"/>
                </a:moveTo>
                <a:lnTo>
                  <a:pt x="47024" y="160287"/>
                </a:lnTo>
                <a:lnTo>
                  <a:pt x="0" y="33932"/>
                </a:lnTo>
                <a:lnTo>
                  <a:pt x="11601" y="33932"/>
                </a:lnTo>
                <a:lnTo>
                  <a:pt x="51339" y="144660"/>
                </a:lnTo>
                <a:lnTo>
                  <a:pt x="52082" y="147339"/>
                </a:lnTo>
                <a:lnTo>
                  <a:pt x="62112" y="147339"/>
                </a:lnTo>
                <a:lnTo>
                  <a:pt x="57292" y="160287"/>
                </a:lnTo>
                <a:close/>
              </a:path>
              <a:path w="779780" h="186690">
                <a:moveTo>
                  <a:pt x="62112" y="147339"/>
                </a:moveTo>
                <a:lnTo>
                  <a:pt x="52082" y="147339"/>
                </a:lnTo>
                <a:lnTo>
                  <a:pt x="52835" y="144660"/>
                </a:lnTo>
                <a:lnTo>
                  <a:pt x="92563" y="33932"/>
                </a:lnTo>
                <a:lnTo>
                  <a:pt x="104327" y="33932"/>
                </a:lnTo>
                <a:lnTo>
                  <a:pt x="62112" y="147339"/>
                </a:lnTo>
                <a:close/>
              </a:path>
              <a:path w="779780" h="186690">
                <a:moveTo>
                  <a:pt x="135931" y="160287"/>
                </a:moveTo>
                <a:lnTo>
                  <a:pt x="125215" y="160287"/>
                </a:lnTo>
                <a:lnTo>
                  <a:pt x="125215" y="33932"/>
                </a:lnTo>
                <a:lnTo>
                  <a:pt x="135931" y="33932"/>
                </a:lnTo>
                <a:lnTo>
                  <a:pt x="135931" y="160287"/>
                </a:lnTo>
                <a:close/>
              </a:path>
              <a:path w="779780" h="186690">
                <a:moveTo>
                  <a:pt x="248697" y="160287"/>
                </a:moveTo>
                <a:lnTo>
                  <a:pt x="170116" y="160287"/>
                </a:lnTo>
                <a:lnTo>
                  <a:pt x="170116" y="33932"/>
                </a:lnTo>
                <a:lnTo>
                  <a:pt x="248401" y="33932"/>
                </a:lnTo>
                <a:lnTo>
                  <a:pt x="248401" y="43011"/>
                </a:lnTo>
                <a:lnTo>
                  <a:pt x="180831" y="43011"/>
                </a:lnTo>
                <a:lnTo>
                  <a:pt x="180831" y="90636"/>
                </a:lnTo>
                <a:lnTo>
                  <a:pt x="239915" y="90636"/>
                </a:lnTo>
                <a:lnTo>
                  <a:pt x="239915" y="99714"/>
                </a:lnTo>
                <a:lnTo>
                  <a:pt x="180831" y="99714"/>
                </a:lnTo>
                <a:lnTo>
                  <a:pt x="180831" y="151208"/>
                </a:lnTo>
                <a:lnTo>
                  <a:pt x="248697" y="151208"/>
                </a:lnTo>
                <a:lnTo>
                  <a:pt x="248697" y="160287"/>
                </a:lnTo>
                <a:close/>
              </a:path>
              <a:path w="779780" h="186690">
                <a:moveTo>
                  <a:pt x="193480" y="23366"/>
                </a:moveTo>
                <a:lnTo>
                  <a:pt x="183955" y="23366"/>
                </a:lnTo>
                <a:lnTo>
                  <a:pt x="183955" y="22175"/>
                </a:lnTo>
                <a:lnTo>
                  <a:pt x="204644" y="0"/>
                </a:lnTo>
                <a:lnTo>
                  <a:pt x="211197" y="0"/>
                </a:lnTo>
                <a:lnTo>
                  <a:pt x="218145" y="7441"/>
                </a:lnTo>
                <a:lnTo>
                  <a:pt x="207920" y="7441"/>
                </a:lnTo>
                <a:lnTo>
                  <a:pt x="193480" y="23366"/>
                </a:lnTo>
                <a:close/>
              </a:path>
              <a:path w="779780" h="186690">
                <a:moveTo>
                  <a:pt x="232180" y="23366"/>
                </a:moveTo>
                <a:lnTo>
                  <a:pt x="222503" y="23366"/>
                </a:lnTo>
                <a:lnTo>
                  <a:pt x="207920" y="7441"/>
                </a:lnTo>
                <a:lnTo>
                  <a:pt x="218145" y="7441"/>
                </a:lnTo>
                <a:lnTo>
                  <a:pt x="232180" y="22472"/>
                </a:lnTo>
                <a:lnTo>
                  <a:pt x="232180" y="23366"/>
                </a:lnTo>
                <a:close/>
              </a:path>
              <a:path w="779780" h="186690">
                <a:moveTo>
                  <a:pt x="209606" y="186331"/>
                </a:moveTo>
                <a:lnTo>
                  <a:pt x="205139" y="186331"/>
                </a:lnTo>
                <a:lnTo>
                  <a:pt x="203405" y="185637"/>
                </a:lnTo>
                <a:lnTo>
                  <a:pt x="202120" y="184248"/>
                </a:lnTo>
                <a:lnTo>
                  <a:pt x="200824" y="182959"/>
                </a:lnTo>
                <a:lnTo>
                  <a:pt x="200186" y="181371"/>
                </a:lnTo>
                <a:lnTo>
                  <a:pt x="200186" y="177502"/>
                </a:lnTo>
                <a:lnTo>
                  <a:pt x="200824" y="175815"/>
                </a:lnTo>
                <a:lnTo>
                  <a:pt x="203405" y="173036"/>
                </a:lnTo>
                <a:lnTo>
                  <a:pt x="205139" y="172342"/>
                </a:lnTo>
                <a:lnTo>
                  <a:pt x="209606" y="172342"/>
                </a:lnTo>
                <a:lnTo>
                  <a:pt x="211340" y="173036"/>
                </a:lnTo>
                <a:lnTo>
                  <a:pt x="212530" y="174425"/>
                </a:lnTo>
                <a:lnTo>
                  <a:pt x="213826" y="175815"/>
                </a:lnTo>
                <a:lnTo>
                  <a:pt x="214474" y="177502"/>
                </a:lnTo>
                <a:lnTo>
                  <a:pt x="214474" y="181371"/>
                </a:lnTo>
                <a:lnTo>
                  <a:pt x="213826" y="182959"/>
                </a:lnTo>
                <a:lnTo>
                  <a:pt x="212530" y="184248"/>
                </a:lnTo>
                <a:lnTo>
                  <a:pt x="211340" y="185637"/>
                </a:lnTo>
                <a:lnTo>
                  <a:pt x="209606" y="186331"/>
                </a:lnTo>
                <a:close/>
              </a:path>
              <a:path w="779780" h="186690">
                <a:moveTo>
                  <a:pt x="358663" y="43011"/>
                </a:moveTo>
                <a:lnTo>
                  <a:pt x="261479" y="43011"/>
                </a:lnTo>
                <a:lnTo>
                  <a:pt x="261479" y="33932"/>
                </a:lnTo>
                <a:lnTo>
                  <a:pt x="358663" y="33932"/>
                </a:lnTo>
                <a:lnTo>
                  <a:pt x="358663" y="43011"/>
                </a:lnTo>
                <a:close/>
              </a:path>
              <a:path w="779780" h="186690">
                <a:moveTo>
                  <a:pt x="315353" y="160287"/>
                </a:moveTo>
                <a:lnTo>
                  <a:pt x="304789" y="160287"/>
                </a:lnTo>
                <a:lnTo>
                  <a:pt x="304789" y="43011"/>
                </a:lnTo>
                <a:lnTo>
                  <a:pt x="315353" y="43011"/>
                </a:lnTo>
                <a:lnTo>
                  <a:pt x="315353" y="160287"/>
                </a:lnTo>
                <a:close/>
              </a:path>
              <a:path w="779780" h="186690">
                <a:moveTo>
                  <a:pt x="429662" y="160287"/>
                </a:moveTo>
                <a:lnTo>
                  <a:pt x="418794" y="160287"/>
                </a:lnTo>
                <a:lnTo>
                  <a:pt x="418794" y="33932"/>
                </a:lnTo>
                <a:lnTo>
                  <a:pt x="429662" y="33932"/>
                </a:lnTo>
                <a:lnTo>
                  <a:pt x="441950" y="52238"/>
                </a:lnTo>
                <a:lnTo>
                  <a:pt x="429662" y="52238"/>
                </a:lnTo>
                <a:lnTo>
                  <a:pt x="429662" y="160287"/>
                </a:lnTo>
                <a:close/>
              </a:path>
              <a:path w="779780" h="186690">
                <a:moveTo>
                  <a:pt x="512853" y="142130"/>
                </a:moveTo>
                <a:lnTo>
                  <a:pt x="502290" y="142130"/>
                </a:lnTo>
                <a:lnTo>
                  <a:pt x="502290" y="33932"/>
                </a:lnTo>
                <a:lnTo>
                  <a:pt x="512853" y="33932"/>
                </a:lnTo>
                <a:lnTo>
                  <a:pt x="512853" y="142130"/>
                </a:lnTo>
                <a:close/>
              </a:path>
              <a:path w="779780" h="186690">
                <a:moveTo>
                  <a:pt x="512853" y="160287"/>
                </a:moveTo>
                <a:lnTo>
                  <a:pt x="502290" y="160287"/>
                </a:lnTo>
                <a:lnTo>
                  <a:pt x="429662" y="52238"/>
                </a:lnTo>
                <a:lnTo>
                  <a:pt x="441950" y="52238"/>
                </a:lnTo>
                <a:lnTo>
                  <a:pt x="502290" y="142130"/>
                </a:lnTo>
                <a:lnTo>
                  <a:pt x="512853" y="142130"/>
                </a:lnTo>
                <a:lnTo>
                  <a:pt x="512853" y="160287"/>
                </a:lnTo>
                <a:close/>
              </a:path>
              <a:path w="779780" h="186690">
                <a:moveTo>
                  <a:pt x="544438" y="160287"/>
                </a:moveTo>
                <a:lnTo>
                  <a:pt x="533122" y="160287"/>
                </a:lnTo>
                <a:lnTo>
                  <a:pt x="581042" y="33932"/>
                </a:lnTo>
                <a:lnTo>
                  <a:pt x="591167" y="33932"/>
                </a:lnTo>
                <a:lnTo>
                  <a:pt x="596119" y="47029"/>
                </a:lnTo>
                <a:lnTo>
                  <a:pt x="586110" y="47029"/>
                </a:lnTo>
                <a:lnTo>
                  <a:pt x="560659" y="115788"/>
                </a:lnTo>
                <a:lnTo>
                  <a:pt x="622112" y="115788"/>
                </a:lnTo>
                <a:lnTo>
                  <a:pt x="625544" y="124866"/>
                </a:lnTo>
                <a:lnTo>
                  <a:pt x="557382" y="124866"/>
                </a:lnTo>
                <a:lnTo>
                  <a:pt x="544438" y="160287"/>
                </a:lnTo>
                <a:close/>
              </a:path>
              <a:path w="779780" h="186690">
                <a:moveTo>
                  <a:pt x="622112" y="115788"/>
                </a:moveTo>
                <a:lnTo>
                  <a:pt x="611408" y="115788"/>
                </a:lnTo>
                <a:lnTo>
                  <a:pt x="586110" y="47029"/>
                </a:lnTo>
                <a:lnTo>
                  <a:pt x="596119" y="47029"/>
                </a:lnTo>
                <a:lnTo>
                  <a:pt x="622112" y="115788"/>
                </a:lnTo>
                <a:close/>
              </a:path>
              <a:path w="779780" h="186690">
                <a:moveTo>
                  <a:pt x="638935" y="160287"/>
                </a:moveTo>
                <a:lnTo>
                  <a:pt x="627924" y="160287"/>
                </a:lnTo>
                <a:lnTo>
                  <a:pt x="614828" y="124866"/>
                </a:lnTo>
                <a:lnTo>
                  <a:pt x="625544" y="124866"/>
                </a:lnTo>
                <a:lnTo>
                  <a:pt x="638935" y="160287"/>
                </a:lnTo>
                <a:close/>
              </a:path>
              <a:path w="779780" h="186690">
                <a:moveTo>
                  <a:pt x="668206" y="160287"/>
                </a:moveTo>
                <a:lnTo>
                  <a:pt x="657490" y="160287"/>
                </a:lnTo>
                <a:lnTo>
                  <a:pt x="657490" y="33932"/>
                </a:lnTo>
                <a:lnTo>
                  <a:pt x="671634" y="33932"/>
                </a:lnTo>
                <a:lnTo>
                  <a:pt x="678040" y="49261"/>
                </a:lnTo>
                <a:lnTo>
                  <a:pt x="667320" y="49261"/>
                </a:lnTo>
                <a:lnTo>
                  <a:pt x="668206" y="104923"/>
                </a:lnTo>
                <a:lnTo>
                  <a:pt x="668206" y="160287"/>
                </a:lnTo>
                <a:close/>
              </a:path>
              <a:path w="779780" h="186690">
                <a:moveTo>
                  <a:pt x="728662" y="145405"/>
                </a:moveTo>
                <a:lnTo>
                  <a:pt x="718212" y="145405"/>
                </a:lnTo>
                <a:lnTo>
                  <a:pt x="765094" y="33932"/>
                </a:lnTo>
                <a:lnTo>
                  <a:pt x="779238" y="33932"/>
                </a:lnTo>
                <a:lnTo>
                  <a:pt x="779238" y="48815"/>
                </a:lnTo>
                <a:lnTo>
                  <a:pt x="769408" y="48815"/>
                </a:lnTo>
                <a:lnTo>
                  <a:pt x="728662" y="145405"/>
                </a:lnTo>
                <a:close/>
              </a:path>
              <a:path w="779780" h="186690">
                <a:moveTo>
                  <a:pt x="779238" y="160287"/>
                </a:moveTo>
                <a:lnTo>
                  <a:pt x="768665" y="160287"/>
                </a:lnTo>
                <a:lnTo>
                  <a:pt x="768669" y="104923"/>
                </a:lnTo>
                <a:lnTo>
                  <a:pt x="769408" y="48815"/>
                </a:lnTo>
                <a:lnTo>
                  <a:pt x="779238" y="48815"/>
                </a:lnTo>
                <a:lnTo>
                  <a:pt x="779238" y="160287"/>
                </a:lnTo>
                <a:close/>
              </a:path>
              <a:path w="779780" h="186690">
                <a:moveTo>
                  <a:pt x="722384" y="160287"/>
                </a:moveTo>
                <a:lnTo>
                  <a:pt x="714192" y="160287"/>
                </a:lnTo>
                <a:lnTo>
                  <a:pt x="667320" y="49261"/>
                </a:lnTo>
                <a:lnTo>
                  <a:pt x="678040" y="49261"/>
                </a:lnTo>
                <a:lnTo>
                  <a:pt x="718212" y="145405"/>
                </a:lnTo>
                <a:lnTo>
                  <a:pt x="728662" y="145405"/>
                </a:lnTo>
                <a:lnTo>
                  <a:pt x="722384" y="160287"/>
                </a:lnTo>
                <a:close/>
              </a:path>
            </a:pathLst>
          </a:custGeom>
          <a:solidFill>
            <a:srgbClr val="2A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1022" y="1391028"/>
            <a:ext cx="2962198" cy="219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2035" y="1656685"/>
            <a:ext cx="2108110" cy="184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8938" y="2132933"/>
            <a:ext cx="3075420" cy="2300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2035" y="2409158"/>
            <a:ext cx="2457001" cy="2300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68876" y="710502"/>
            <a:ext cx="2035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Mệnh giá trung bình tiêu</a:t>
            </a:r>
            <a:r>
              <a:rPr sz="1200" spc="-75" dirty="0">
                <a:solidFill>
                  <a:srgbClr val="424242"/>
                </a:solidFill>
                <a:latin typeface="RobotoRegular"/>
                <a:cs typeface="RobotoRegular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dùng</a:t>
            </a:r>
            <a:endParaRPr sz="1200">
              <a:latin typeface="RobotoRegular"/>
              <a:cs typeface="Roboto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9126" y="1722078"/>
            <a:ext cx="3977406" cy="1479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15876" y="4484466"/>
            <a:ext cx="1945005" cy="16002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sz="1050" spc="-15" dirty="0">
                <a:solidFill>
                  <a:srgbClr val="008ED1"/>
                </a:solidFill>
                <a:latin typeface="Arial"/>
                <a:cs typeface="Arial"/>
              </a:rPr>
              <a:t>Q&amp;Me </a:t>
            </a:r>
            <a:r>
              <a:rPr sz="1050" spc="-10" dirty="0">
                <a:solidFill>
                  <a:srgbClr val="008ED1"/>
                </a:solidFill>
                <a:latin typeface="Arial"/>
                <a:cs typeface="Arial"/>
              </a:rPr>
              <a:t>Vietnam </a:t>
            </a:r>
            <a:r>
              <a:rPr sz="1050" spc="5" dirty="0">
                <a:solidFill>
                  <a:srgbClr val="008ED1"/>
                </a:solidFill>
                <a:latin typeface="Arial"/>
                <a:cs typeface="Arial"/>
              </a:rPr>
              <a:t>Market</a:t>
            </a:r>
            <a:r>
              <a:rPr sz="1050" spc="-60" dirty="0">
                <a:solidFill>
                  <a:srgbClr val="008ED1"/>
                </a:solidFill>
                <a:latin typeface="Arial"/>
                <a:cs typeface="Arial"/>
              </a:rPr>
              <a:t> </a:t>
            </a:r>
            <a:r>
              <a:rPr sz="1050" spc="-15" dirty="0">
                <a:solidFill>
                  <a:srgbClr val="008ED1"/>
                </a:solidFill>
                <a:latin typeface="Arial"/>
                <a:cs typeface="Arial"/>
              </a:rPr>
              <a:t>Research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124" y="2218617"/>
            <a:ext cx="27051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0" dirty="0"/>
              <a:t>Thách</a:t>
            </a:r>
            <a:r>
              <a:rPr sz="4200" spc="-90" dirty="0"/>
              <a:t> </a:t>
            </a:r>
            <a:r>
              <a:rPr sz="4200" spc="-5" dirty="0"/>
              <a:t>thức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3512257" y="2321357"/>
            <a:ext cx="1911985" cy="557530"/>
          </a:xfrm>
          <a:custGeom>
            <a:avLst/>
            <a:gdLst/>
            <a:ahLst/>
            <a:cxnLst/>
            <a:rect l="l" t="t" r="r" b="b"/>
            <a:pathLst>
              <a:path w="1911985" h="557530">
                <a:moveTo>
                  <a:pt x="290216" y="78134"/>
                </a:moveTo>
                <a:lnTo>
                  <a:pt x="0" y="78134"/>
                </a:lnTo>
                <a:lnTo>
                  <a:pt x="0" y="64145"/>
                </a:lnTo>
                <a:lnTo>
                  <a:pt x="290216" y="64145"/>
                </a:lnTo>
                <a:lnTo>
                  <a:pt x="290216" y="78134"/>
                </a:lnTo>
                <a:close/>
              </a:path>
              <a:path w="1911985" h="557530">
                <a:moveTo>
                  <a:pt x="152104" y="443358"/>
                </a:moveTo>
                <a:lnTo>
                  <a:pt x="138112" y="443358"/>
                </a:lnTo>
                <a:lnTo>
                  <a:pt x="138112" y="78134"/>
                </a:lnTo>
                <a:lnTo>
                  <a:pt x="152104" y="78134"/>
                </a:lnTo>
                <a:lnTo>
                  <a:pt x="152104" y="443358"/>
                </a:lnTo>
                <a:close/>
              </a:path>
              <a:path w="1911985" h="557530">
                <a:moveTo>
                  <a:pt x="363435" y="443358"/>
                </a:moveTo>
                <a:lnTo>
                  <a:pt x="349300" y="443358"/>
                </a:lnTo>
                <a:lnTo>
                  <a:pt x="349300" y="43309"/>
                </a:lnTo>
                <a:lnTo>
                  <a:pt x="363435" y="43309"/>
                </a:lnTo>
                <a:lnTo>
                  <a:pt x="363435" y="227111"/>
                </a:lnTo>
                <a:lnTo>
                  <a:pt x="376480" y="227111"/>
                </a:lnTo>
                <a:lnTo>
                  <a:pt x="369205" y="243305"/>
                </a:lnTo>
                <a:lnTo>
                  <a:pt x="363435" y="262830"/>
                </a:lnTo>
                <a:lnTo>
                  <a:pt x="363435" y="443358"/>
                </a:lnTo>
                <a:close/>
              </a:path>
              <a:path w="1911985" h="557530">
                <a:moveTo>
                  <a:pt x="376480" y="227111"/>
                </a:moveTo>
                <a:lnTo>
                  <a:pt x="363435" y="227111"/>
                </a:lnTo>
                <a:lnTo>
                  <a:pt x="371102" y="211596"/>
                </a:lnTo>
                <a:lnTo>
                  <a:pt x="403916" y="175319"/>
                </a:lnTo>
                <a:lnTo>
                  <a:pt x="447506" y="157460"/>
                </a:lnTo>
                <a:lnTo>
                  <a:pt x="463447" y="156269"/>
                </a:lnTo>
                <a:lnTo>
                  <a:pt x="484619" y="157878"/>
                </a:lnTo>
                <a:lnTo>
                  <a:pt x="502889" y="162706"/>
                </a:lnTo>
                <a:lnTo>
                  <a:pt x="517030" y="170110"/>
                </a:lnTo>
                <a:lnTo>
                  <a:pt x="462561" y="170110"/>
                </a:lnTo>
                <a:lnTo>
                  <a:pt x="444943" y="171728"/>
                </a:lnTo>
                <a:lnTo>
                  <a:pt x="399458" y="196006"/>
                </a:lnTo>
                <a:lnTo>
                  <a:pt x="377132" y="225660"/>
                </a:lnTo>
                <a:lnTo>
                  <a:pt x="376480" y="227111"/>
                </a:lnTo>
                <a:close/>
              </a:path>
              <a:path w="1911985" h="557530">
                <a:moveTo>
                  <a:pt x="553048" y="443358"/>
                </a:moveTo>
                <a:lnTo>
                  <a:pt x="538904" y="443358"/>
                </a:lnTo>
                <a:lnTo>
                  <a:pt x="538904" y="258960"/>
                </a:lnTo>
                <a:lnTo>
                  <a:pt x="537629" y="237743"/>
                </a:lnTo>
                <a:lnTo>
                  <a:pt x="520302" y="191838"/>
                </a:lnTo>
                <a:lnTo>
                  <a:pt x="481016" y="171468"/>
                </a:lnTo>
                <a:lnTo>
                  <a:pt x="462561" y="170110"/>
                </a:lnTo>
                <a:lnTo>
                  <a:pt x="517030" y="170110"/>
                </a:lnTo>
                <a:lnTo>
                  <a:pt x="547318" y="214163"/>
                </a:lnTo>
                <a:lnTo>
                  <a:pt x="553021" y="258960"/>
                </a:lnTo>
                <a:lnTo>
                  <a:pt x="553048" y="443358"/>
                </a:lnTo>
                <a:close/>
              </a:path>
              <a:path w="1911985" h="557530">
                <a:moveTo>
                  <a:pt x="642012" y="239166"/>
                </a:moveTo>
                <a:lnTo>
                  <a:pt x="628020" y="238571"/>
                </a:lnTo>
                <a:lnTo>
                  <a:pt x="629907" y="222032"/>
                </a:lnTo>
                <a:lnTo>
                  <a:pt x="635572" y="206796"/>
                </a:lnTo>
                <a:lnTo>
                  <a:pt x="674183" y="169747"/>
                </a:lnTo>
                <a:lnTo>
                  <a:pt x="711165" y="157767"/>
                </a:lnTo>
                <a:lnTo>
                  <a:pt x="732194" y="156269"/>
                </a:lnTo>
                <a:lnTo>
                  <a:pt x="753795" y="157702"/>
                </a:lnTo>
                <a:lnTo>
                  <a:pt x="773051" y="161999"/>
                </a:lnTo>
                <a:lnTo>
                  <a:pt x="789961" y="169161"/>
                </a:lnTo>
                <a:lnTo>
                  <a:pt x="791771" y="170407"/>
                </a:lnTo>
                <a:lnTo>
                  <a:pt x="732194" y="170407"/>
                </a:lnTo>
                <a:lnTo>
                  <a:pt x="713712" y="171644"/>
                </a:lnTo>
                <a:lnTo>
                  <a:pt x="667758" y="190202"/>
                </a:lnTo>
                <a:lnTo>
                  <a:pt x="643621" y="225167"/>
                </a:lnTo>
                <a:lnTo>
                  <a:pt x="642012" y="239166"/>
                </a:lnTo>
                <a:close/>
              </a:path>
              <a:path w="1911985" h="557530">
                <a:moveTo>
                  <a:pt x="707191" y="448567"/>
                </a:moveTo>
                <a:lnTo>
                  <a:pt x="657107" y="436679"/>
                </a:lnTo>
                <a:lnTo>
                  <a:pt x="626380" y="402914"/>
                </a:lnTo>
                <a:lnTo>
                  <a:pt x="620428" y="371920"/>
                </a:lnTo>
                <a:lnTo>
                  <a:pt x="622614" y="353531"/>
                </a:lnTo>
                <a:lnTo>
                  <a:pt x="655404" y="309860"/>
                </a:lnTo>
                <a:lnTo>
                  <a:pt x="696257" y="292223"/>
                </a:lnTo>
                <a:lnTo>
                  <a:pt x="748568" y="286047"/>
                </a:lnTo>
                <a:lnTo>
                  <a:pt x="818072" y="286047"/>
                </a:lnTo>
                <a:lnTo>
                  <a:pt x="817947" y="243333"/>
                </a:lnTo>
                <a:lnTo>
                  <a:pt x="805514" y="200647"/>
                </a:lnTo>
                <a:lnTo>
                  <a:pt x="768770" y="175281"/>
                </a:lnTo>
                <a:lnTo>
                  <a:pt x="732194" y="170407"/>
                </a:lnTo>
                <a:lnTo>
                  <a:pt x="791771" y="170407"/>
                </a:lnTo>
                <a:lnTo>
                  <a:pt x="824914" y="206610"/>
                </a:lnTo>
                <a:lnTo>
                  <a:pt x="832207" y="243333"/>
                </a:lnTo>
                <a:lnTo>
                  <a:pt x="832207" y="300335"/>
                </a:lnTo>
                <a:lnTo>
                  <a:pt x="753035" y="300335"/>
                </a:lnTo>
                <a:lnTo>
                  <a:pt x="724600" y="301832"/>
                </a:lnTo>
                <a:lnTo>
                  <a:pt x="678387" y="313812"/>
                </a:lnTo>
                <a:lnTo>
                  <a:pt x="641077" y="346211"/>
                </a:lnTo>
                <a:lnTo>
                  <a:pt x="634563" y="372963"/>
                </a:lnTo>
                <a:lnTo>
                  <a:pt x="635847" y="385417"/>
                </a:lnTo>
                <a:lnTo>
                  <a:pt x="666063" y="424679"/>
                </a:lnTo>
                <a:lnTo>
                  <a:pt x="707191" y="434725"/>
                </a:lnTo>
                <a:lnTo>
                  <a:pt x="770148" y="434725"/>
                </a:lnTo>
                <a:lnTo>
                  <a:pt x="757620" y="440195"/>
                </a:lnTo>
                <a:lnTo>
                  <a:pt x="741759" y="444846"/>
                </a:lnTo>
                <a:lnTo>
                  <a:pt x="724949" y="447637"/>
                </a:lnTo>
                <a:lnTo>
                  <a:pt x="707191" y="448567"/>
                </a:lnTo>
                <a:close/>
              </a:path>
              <a:path w="1911985" h="557530">
                <a:moveTo>
                  <a:pt x="770148" y="434725"/>
                </a:moveTo>
                <a:lnTo>
                  <a:pt x="707191" y="434725"/>
                </a:lnTo>
                <a:lnTo>
                  <a:pt x="726339" y="433609"/>
                </a:lnTo>
                <a:lnTo>
                  <a:pt x="743990" y="430298"/>
                </a:lnTo>
                <a:lnTo>
                  <a:pt x="788604" y="407267"/>
                </a:lnTo>
                <a:lnTo>
                  <a:pt x="818072" y="367307"/>
                </a:lnTo>
                <a:lnTo>
                  <a:pt x="818072" y="300335"/>
                </a:lnTo>
                <a:lnTo>
                  <a:pt x="832207" y="300335"/>
                </a:lnTo>
                <a:lnTo>
                  <a:pt x="832301" y="382413"/>
                </a:lnTo>
                <a:lnTo>
                  <a:pt x="832500" y="391714"/>
                </a:lnTo>
                <a:lnTo>
                  <a:pt x="818072" y="391714"/>
                </a:lnTo>
                <a:lnTo>
                  <a:pt x="808974" y="404495"/>
                </a:lnTo>
                <a:lnTo>
                  <a:pt x="798352" y="415750"/>
                </a:lnTo>
                <a:lnTo>
                  <a:pt x="786206" y="425480"/>
                </a:lnTo>
                <a:lnTo>
                  <a:pt x="772533" y="433684"/>
                </a:lnTo>
                <a:lnTo>
                  <a:pt x="770148" y="434725"/>
                </a:lnTo>
                <a:close/>
              </a:path>
              <a:path w="1911985" h="557530">
                <a:moveTo>
                  <a:pt x="839503" y="443358"/>
                </a:moveTo>
                <a:lnTo>
                  <a:pt x="823282" y="443358"/>
                </a:lnTo>
                <a:lnTo>
                  <a:pt x="821001" y="433377"/>
                </a:lnTo>
                <a:lnTo>
                  <a:pt x="819373" y="421443"/>
                </a:lnTo>
                <a:lnTo>
                  <a:pt x="818397" y="407555"/>
                </a:lnTo>
                <a:lnTo>
                  <a:pt x="818072" y="391714"/>
                </a:lnTo>
                <a:lnTo>
                  <a:pt x="832500" y="391714"/>
                </a:lnTo>
                <a:lnTo>
                  <a:pt x="832664" y="399314"/>
                </a:lnTo>
                <a:lnTo>
                  <a:pt x="834051" y="417016"/>
                </a:lnTo>
                <a:lnTo>
                  <a:pt x="836313" y="430791"/>
                </a:lnTo>
                <a:lnTo>
                  <a:pt x="839503" y="440977"/>
                </a:lnTo>
                <a:lnTo>
                  <a:pt x="839503" y="443358"/>
                </a:lnTo>
                <a:close/>
              </a:path>
              <a:path w="1911985" h="557530">
                <a:moveTo>
                  <a:pt x="962258" y="543370"/>
                </a:moveTo>
                <a:lnTo>
                  <a:pt x="918455" y="543370"/>
                </a:lnTo>
                <a:lnTo>
                  <a:pt x="929005" y="542561"/>
                </a:lnTo>
                <a:lnTo>
                  <a:pt x="938623" y="540133"/>
                </a:lnTo>
                <a:lnTo>
                  <a:pt x="968687" y="513530"/>
                </a:lnTo>
                <a:lnTo>
                  <a:pt x="997627" y="441721"/>
                </a:lnTo>
                <a:lnTo>
                  <a:pt x="885270" y="161477"/>
                </a:lnTo>
                <a:lnTo>
                  <a:pt x="900748" y="161477"/>
                </a:lnTo>
                <a:lnTo>
                  <a:pt x="1005076" y="421480"/>
                </a:lnTo>
                <a:lnTo>
                  <a:pt x="1020903" y="421480"/>
                </a:lnTo>
                <a:lnTo>
                  <a:pt x="993912" y="492322"/>
                </a:lnTo>
                <a:lnTo>
                  <a:pt x="987664" y="507949"/>
                </a:lnTo>
                <a:lnTo>
                  <a:pt x="975877" y="529501"/>
                </a:lnTo>
                <a:lnTo>
                  <a:pt x="962258" y="543370"/>
                </a:lnTo>
                <a:close/>
              </a:path>
              <a:path w="1911985" h="557530">
                <a:moveTo>
                  <a:pt x="1020903" y="421480"/>
                </a:moveTo>
                <a:lnTo>
                  <a:pt x="1005076" y="421480"/>
                </a:lnTo>
                <a:lnTo>
                  <a:pt x="1007009" y="416271"/>
                </a:lnTo>
                <a:lnTo>
                  <a:pt x="1104345" y="161477"/>
                </a:lnTo>
                <a:lnTo>
                  <a:pt x="1119966" y="161477"/>
                </a:lnTo>
                <a:lnTo>
                  <a:pt x="1020903" y="421480"/>
                </a:lnTo>
                <a:close/>
              </a:path>
              <a:path w="1911985" h="557530">
                <a:moveTo>
                  <a:pt x="920541" y="557211"/>
                </a:moveTo>
                <a:lnTo>
                  <a:pt x="910416" y="557211"/>
                </a:lnTo>
                <a:lnTo>
                  <a:pt x="903473" y="556269"/>
                </a:lnTo>
                <a:lnTo>
                  <a:pt x="899701" y="554384"/>
                </a:lnTo>
                <a:lnTo>
                  <a:pt x="899405" y="540989"/>
                </a:lnTo>
                <a:lnTo>
                  <a:pt x="904958" y="542577"/>
                </a:lnTo>
                <a:lnTo>
                  <a:pt x="911312" y="543370"/>
                </a:lnTo>
                <a:lnTo>
                  <a:pt x="962258" y="543370"/>
                </a:lnTo>
                <a:lnTo>
                  <a:pt x="960761" y="544896"/>
                </a:lnTo>
                <a:lnTo>
                  <a:pt x="942315" y="554132"/>
                </a:lnTo>
                <a:lnTo>
                  <a:pt x="920541" y="557211"/>
                </a:lnTo>
                <a:close/>
              </a:path>
              <a:path w="1911985" h="557530">
                <a:moveTo>
                  <a:pt x="1504089" y="95696"/>
                </a:moveTo>
                <a:lnTo>
                  <a:pt x="1490107" y="95696"/>
                </a:lnTo>
                <a:lnTo>
                  <a:pt x="1490107" y="43309"/>
                </a:lnTo>
                <a:lnTo>
                  <a:pt x="1504089" y="43309"/>
                </a:lnTo>
                <a:lnTo>
                  <a:pt x="1504089" y="95696"/>
                </a:lnTo>
                <a:close/>
              </a:path>
              <a:path w="1911985" h="557530">
                <a:moveTo>
                  <a:pt x="1545761" y="109685"/>
                </a:moveTo>
                <a:lnTo>
                  <a:pt x="1392914" y="109685"/>
                </a:lnTo>
                <a:lnTo>
                  <a:pt x="1392914" y="95696"/>
                </a:lnTo>
                <a:lnTo>
                  <a:pt x="1545761" y="95696"/>
                </a:lnTo>
                <a:lnTo>
                  <a:pt x="1545761" y="109685"/>
                </a:lnTo>
                <a:close/>
              </a:path>
              <a:path w="1911985" h="557530">
                <a:moveTo>
                  <a:pt x="1504089" y="213419"/>
                </a:moveTo>
                <a:lnTo>
                  <a:pt x="1490107" y="213419"/>
                </a:lnTo>
                <a:lnTo>
                  <a:pt x="1490107" y="109685"/>
                </a:lnTo>
                <a:lnTo>
                  <a:pt x="1504089" y="109685"/>
                </a:lnTo>
                <a:lnTo>
                  <a:pt x="1504089" y="213419"/>
                </a:lnTo>
                <a:close/>
              </a:path>
              <a:path w="1911985" h="557530">
                <a:moveTo>
                  <a:pt x="1393961" y="448567"/>
                </a:moveTo>
                <a:lnTo>
                  <a:pt x="1350130" y="438856"/>
                </a:lnTo>
                <a:lnTo>
                  <a:pt x="1316571" y="409722"/>
                </a:lnTo>
                <a:lnTo>
                  <a:pt x="1295362" y="363660"/>
                </a:lnTo>
                <a:lnTo>
                  <a:pt x="1288398" y="305097"/>
                </a:lnTo>
                <a:lnTo>
                  <a:pt x="1288291" y="299590"/>
                </a:lnTo>
                <a:lnTo>
                  <a:pt x="1290059" y="267722"/>
                </a:lnTo>
                <a:lnTo>
                  <a:pt x="1304200" y="215037"/>
                </a:lnTo>
                <a:lnTo>
                  <a:pt x="1332103" y="177616"/>
                </a:lnTo>
                <a:lnTo>
                  <a:pt x="1371096" y="158641"/>
                </a:lnTo>
                <a:lnTo>
                  <a:pt x="1394552" y="156269"/>
                </a:lnTo>
                <a:lnTo>
                  <a:pt x="1409938" y="157171"/>
                </a:lnTo>
                <a:lnTo>
                  <a:pt x="1424393" y="159878"/>
                </a:lnTo>
                <a:lnTo>
                  <a:pt x="1437917" y="164389"/>
                </a:lnTo>
                <a:lnTo>
                  <a:pt x="1449917" y="170407"/>
                </a:lnTo>
                <a:lnTo>
                  <a:pt x="1394257" y="170407"/>
                </a:lnTo>
                <a:lnTo>
                  <a:pt x="1373803" y="172537"/>
                </a:lnTo>
                <a:lnTo>
                  <a:pt x="1326839" y="204489"/>
                </a:lnTo>
                <a:lnTo>
                  <a:pt x="1308866" y="246682"/>
                </a:lnTo>
                <a:lnTo>
                  <a:pt x="1302874" y="305097"/>
                </a:lnTo>
                <a:lnTo>
                  <a:pt x="1304353" y="333449"/>
                </a:lnTo>
                <a:lnTo>
                  <a:pt x="1316187" y="380776"/>
                </a:lnTo>
                <a:lnTo>
                  <a:pt x="1339611" y="414923"/>
                </a:lnTo>
                <a:lnTo>
                  <a:pt x="1393666" y="434428"/>
                </a:lnTo>
                <a:lnTo>
                  <a:pt x="1452507" y="434428"/>
                </a:lnTo>
                <a:lnTo>
                  <a:pt x="1450816" y="435470"/>
                </a:lnTo>
                <a:lnTo>
                  <a:pt x="1437886" y="441200"/>
                </a:lnTo>
                <a:lnTo>
                  <a:pt x="1424100" y="445293"/>
                </a:lnTo>
                <a:lnTo>
                  <a:pt x="1409458" y="447748"/>
                </a:lnTo>
                <a:lnTo>
                  <a:pt x="1393961" y="448567"/>
                </a:lnTo>
                <a:close/>
              </a:path>
              <a:path w="1911985" h="557530">
                <a:moveTo>
                  <a:pt x="1452507" y="434428"/>
                </a:moveTo>
                <a:lnTo>
                  <a:pt x="1393666" y="434428"/>
                </a:lnTo>
                <a:lnTo>
                  <a:pt x="1410511" y="433461"/>
                </a:lnTo>
                <a:lnTo>
                  <a:pt x="1426071" y="430559"/>
                </a:lnTo>
                <a:lnTo>
                  <a:pt x="1464902" y="410309"/>
                </a:lnTo>
                <a:lnTo>
                  <a:pt x="1490107" y="373558"/>
                </a:lnTo>
                <a:lnTo>
                  <a:pt x="1490107" y="241547"/>
                </a:lnTo>
                <a:lnTo>
                  <a:pt x="1475019" y="210423"/>
                </a:lnTo>
                <a:lnTo>
                  <a:pt x="1454015" y="188192"/>
                </a:lnTo>
                <a:lnTo>
                  <a:pt x="1427095" y="174853"/>
                </a:lnTo>
                <a:lnTo>
                  <a:pt x="1394257" y="170407"/>
                </a:lnTo>
                <a:lnTo>
                  <a:pt x="1449917" y="170407"/>
                </a:lnTo>
                <a:lnTo>
                  <a:pt x="1481937" y="200090"/>
                </a:lnTo>
                <a:lnTo>
                  <a:pt x="1490107" y="213419"/>
                </a:lnTo>
                <a:lnTo>
                  <a:pt x="1504089" y="213419"/>
                </a:lnTo>
                <a:lnTo>
                  <a:pt x="1504089" y="398263"/>
                </a:lnTo>
                <a:lnTo>
                  <a:pt x="1490107" y="398263"/>
                </a:lnTo>
                <a:lnTo>
                  <a:pt x="1482293" y="409574"/>
                </a:lnTo>
                <a:lnTo>
                  <a:pt x="1473140" y="419545"/>
                </a:lnTo>
                <a:lnTo>
                  <a:pt x="1462648" y="428178"/>
                </a:lnTo>
                <a:lnTo>
                  <a:pt x="1452507" y="434428"/>
                </a:lnTo>
                <a:close/>
              </a:path>
              <a:path w="1911985" h="557530">
                <a:moveTo>
                  <a:pt x="1504089" y="443358"/>
                </a:moveTo>
                <a:lnTo>
                  <a:pt x="1490107" y="443358"/>
                </a:lnTo>
                <a:lnTo>
                  <a:pt x="1490107" y="398263"/>
                </a:lnTo>
                <a:lnTo>
                  <a:pt x="1504089" y="398263"/>
                </a:lnTo>
                <a:lnTo>
                  <a:pt x="1504089" y="443358"/>
                </a:lnTo>
                <a:close/>
              </a:path>
              <a:path w="1911985" h="557530">
                <a:moveTo>
                  <a:pt x="1695599" y="448567"/>
                </a:moveTo>
                <a:lnTo>
                  <a:pt x="1646204" y="438605"/>
                </a:lnTo>
                <a:lnTo>
                  <a:pt x="1606485" y="409611"/>
                </a:lnTo>
                <a:lnTo>
                  <a:pt x="1580852" y="364805"/>
                </a:lnTo>
                <a:lnTo>
                  <a:pt x="1571917" y="309413"/>
                </a:lnTo>
                <a:lnTo>
                  <a:pt x="1571990" y="295423"/>
                </a:lnTo>
                <a:lnTo>
                  <a:pt x="1580624" y="241017"/>
                </a:lnTo>
                <a:lnTo>
                  <a:pt x="1606077" y="195820"/>
                </a:lnTo>
                <a:lnTo>
                  <a:pt x="1645747" y="166399"/>
                </a:lnTo>
                <a:lnTo>
                  <a:pt x="1694998" y="156269"/>
                </a:lnTo>
                <a:lnTo>
                  <a:pt x="1712252" y="157367"/>
                </a:lnTo>
                <a:lnTo>
                  <a:pt x="1728595" y="160660"/>
                </a:lnTo>
                <a:lnTo>
                  <a:pt x="1744028" y="166148"/>
                </a:lnTo>
                <a:lnTo>
                  <a:pt x="1752079" y="170407"/>
                </a:lnTo>
                <a:lnTo>
                  <a:pt x="1694998" y="170407"/>
                </a:lnTo>
                <a:lnTo>
                  <a:pt x="1672064" y="172705"/>
                </a:lnTo>
                <a:lnTo>
                  <a:pt x="1632773" y="191085"/>
                </a:lnTo>
                <a:lnTo>
                  <a:pt x="1603071" y="226674"/>
                </a:lnTo>
                <a:lnTo>
                  <a:pt x="1587816" y="272885"/>
                </a:lnTo>
                <a:lnTo>
                  <a:pt x="1585909" y="299590"/>
                </a:lnTo>
                <a:lnTo>
                  <a:pt x="1585984" y="309413"/>
                </a:lnTo>
                <a:lnTo>
                  <a:pt x="1593696" y="357345"/>
                </a:lnTo>
                <a:lnTo>
                  <a:pt x="1616455" y="398449"/>
                </a:lnTo>
                <a:lnTo>
                  <a:pt x="1651531" y="425219"/>
                </a:lnTo>
                <a:lnTo>
                  <a:pt x="1695599" y="434428"/>
                </a:lnTo>
                <a:lnTo>
                  <a:pt x="1752303" y="434428"/>
                </a:lnTo>
                <a:lnTo>
                  <a:pt x="1744905" y="438437"/>
                </a:lnTo>
                <a:lnTo>
                  <a:pt x="1729418" y="444065"/>
                </a:lnTo>
                <a:lnTo>
                  <a:pt x="1712983" y="447442"/>
                </a:lnTo>
                <a:lnTo>
                  <a:pt x="1695599" y="448567"/>
                </a:lnTo>
                <a:close/>
              </a:path>
              <a:path w="1911985" h="557530">
                <a:moveTo>
                  <a:pt x="1752303" y="434428"/>
                </a:moveTo>
                <a:lnTo>
                  <a:pt x="1695599" y="434428"/>
                </a:lnTo>
                <a:lnTo>
                  <a:pt x="1718583" y="432168"/>
                </a:lnTo>
                <a:lnTo>
                  <a:pt x="1739317" y="425387"/>
                </a:lnTo>
                <a:lnTo>
                  <a:pt x="1774027" y="398263"/>
                </a:lnTo>
                <a:lnTo>
                  <a:pt x="1796800" y="356889"/>
                </a:lnTo>
                <a:lnTo>
                  <a:pt x="1804196" y="307924"/>
                </a:lnTo>
                <a:lnTo>
                  <a:pt x="1804315" y="295423"/>
                </a:lnTo>
                <a:lnTo>
                  <a:pt x="1803509" y="279963"/>
                </a:lnTo>
                <a:lnTo>
                  <a:pt x="1790248" y="232915"/>
                </a:lnTo>
                <a:lnTo>
                  <a:pt x="1763155" y="195997"/>
                </a:lnTo>
                <a:lnTo>
                  <a:pt x="1724881" y="174537"/>
                </a:lnTo>
                <a:lnTo>
                  <a:pt x="1694998" y="170407"/>
                </a:lnTo>
                <a:lnTo>
                  <a:pt x="1752079" y="170407"/>
                </a:lnTo>
                <a:lnTo>
                  <a:pt x="1783590" y="194890"/>
                </a:lnTo>
                <a:lnTo>
                  <a:pt x="1809378" y="239752"/>
                </a:lnTo>
                <a:lnTo>
                  <a:pt x="1818528" y="295423"/>
                </a:lnTo>
                <a:lnTo>
                  <a:pt x="1818455" y="309413"/>
                </a:lnTo>
                <a:lnTo>
                  <a:pt x="1809820" y="364014"/>
                </a:lnTo>
                <a:lnTo>
                  <a:pt x="1784474" y="409062"/>
                </a:lnTo>
                <a:lnTo>
                  <a:pt x="1759444" y="430558"/>
                </a:lnTo>
                <a:lnTo>
                  <a:pt x="1752303" y="434428"/>
                </a:lnTo>
                <a:close/>
              </a:path>
              <a:path w="1911985" h="557530">
                <a:moveTo>
                  <a:pt x="1782066" y="82301"/>
                </a:moveTo>
                <a:lnTo>
                  <a:pt x="1770160" y="82301"/>
                </a:lnTo>
                <a:lnTo>
                  <a:pt x="1770160" y="58043"/>
                </a:lnTo>
                <a:lnTo>
                  <a:pt x="1780865" y="57103"/>
                </a:lnTo>
                <a:lnTo>
                  <a:pt x="1789618" y="55773"/>
                </a:lnTo>
                <a:lnTo>
                  <a:pt x="1796420" y="54052"/>
                </a:lnTo>
                <a:lnTo>
                  <a:pt x="1801269" y="51940"/>
                </a:lnTo>
                <a:lnTo>
                  <a:pt x="1806422" y="48865"/>
                </a:lnTo>
                <a:lnTo>
                  <a:pt x="1809003" y="43854"/>
                </a:lnTo>
                <a:lnTo>
                  <a:pt x="1809003" y="36909"/>
                </a:lnTo>
                <a:lnTo>
                  <a:pt x="1805970" y="27012"/>
                </a:lnTo>
                <a:lnTo>
                  <a:pt x="1796873" y="19943"/>
                </a:lnTo>
                <a:lnTo>
                  <a:pt x="1781710" y="15701"/>
                </a:lnTo>
                <a:lnTo>
                  <a:pt x="1760483" y="14287"/>
                </a:lnTo>
                <a:lnTo>
                  <a:pt x="1761826" y="0"/>
                </a:lnTo>
                <a:lnTo>
                  <a:pt x="1806917" y="9376"/>
                </a:lnTo>
                <a:lnTo>
                  <a:pt x="1824776" y="35123"/>
                </a:lnTo>
                <a:lnTo>
                  <a:pt x="1822108" y="49355"/>
                </a:lnTo>
                <a:lnTo>
                  <a:pt x="1814101" y="60052"/>
                </a:lnTo>
                <a:lnTo>
                  <a:pt x="1800755" y="67214"/>
                </a:lnTo>
                <a:lnTo>
                  <a:pt x="1782066" y="70842"/>
                </a:lnTo>
                <a:lnTo>
                  <a:pt x="1782066" y="82301"/>
                </a:lnTo>
                <a:close/>
              </a:path>
              <a:path w="1911985" h="557530">
                <a:moveTo>
                  <a:pt x="1643354" y="112513"/>
                </a:moveTo>
                <a:lnTo>
                  <a:pt x="1621485" y="112513"/>
                </a:lnTo>
                <a:lnTo>
                  <a:pt x="1686074" y="54471"/>
                </a:lnTo>
                <a:lnTo>
                  <a:pt x="1706905" y="54471"/>
                </a:lnTo>
                <a:lnTo>
                  <a:pt x="1717506" y="63996"/>
                </a:lnTo>
                <a:lnTo>
                  <a:pt x="1696189" y="63996"/>
                </a:lnTo>
                <a:lnTo>
                  <a:pt x="1643354" y="112513"/>
                </a:lnTo>
                <a:close/>
              </a:path>
              <a:path w="1911985" h="557530">
                <a:moveTo>
                  <a:pt x="1771503" y="112513"/>
                </a:moveTo>
                <a:lnTo>
                  <a:pt x="1749624" y="112513"/>
                </a:lnTo>
                <a:lnTo>
                  <a:pt x="1696189" y="63996"/>
                </a:lnTo>
                <a:lnTo>
                  <a:pt x="1717506" y="63996"/>
                </a:lnTo>
                <a:lnTo>
                  <a:pt x="1771503" y="112513"/>
                </a:lnTo>
                <a:close/>
              </a:path>
              <a:path w="1911985" h="557530">
                <a:moveTo>
                  <a:pt x="1904138" y="443358"/>
                </a:moveTo>
                <a:lnTo>
                  <a:pt x="1890156" y="443358"/>
                </a:lnTo>
                <a:lnTo>
                  <a:pt x="1890156" y="161477"/>
                </a:lnTo>
                <a:lnTo>
                  <a:pt x="1904138" y="161477"/>
                </a:lnTo>
                <a:lnTo>
                  <a:pt x="1904138" y="443358"/>
                </a:lnTo>
                <a:close/>
              </a:path>
              <a:path w="1911985" h="557530">
                <a:moveTo>
                  <a:pt x="1901119" y="87808"/>
                </a:moveTo>
                <a:lnTo>
                  <a:pt x="1893175" y="87808"/>
                </a:lnTo>
                <a:lnTo>
                  <a:pt x="1889803" y="86419"/>
                </a:lnTo>
                <a:lnTo>
                  <a:pt x="1884250" y="80863"/>
                </a:lnTo>
                <a:lnTo>
                  <a:pt x="1882860" y="77489"/>
                </a:lnTo>
                <a:lnTo>
                  <a:pt x="1882860" y="69552"/>
                </a:lnTo>
                <a:lnTo>
                  <a:pt x="1884250" y="66129"/>
                </a:lnTo>
                <a:lnTo>
                  <a:pt x="1889803" y="60375"/>
                </a:lnTo>
                <a:lnTo>
                  <a:pt x="1893175" y="58935"/>
                </a:lnTo>
                <a:lnTo>
                  <a:pt x="1901119" y="58935"/>
                </a:lnTo>
                <a:lnTo>
                  <a:pt x="1904539" y="60375"/>
                </a:lnTo>
                <a:lnTo>
                  <a:pt x="1910292" y="66129"/>
                </a:lnTo>
                <a:lnTo>
                  <a:pt x="1911730" y="69552"/>
                </a:lnTo>
                <a:lnTo>
                  <a:pt x="1911730" y="77489"/>
                </a:lnTo>
                <a:lnTo>
                  <a:pt x="1910292" y="80863"/>
                </a:lnTo>
                <a:lnTo>
                  <a:pt x="1904539" y="86419"/>
                </a:lnTo>
                <a:lnTo>
                  <a:pt x="1901119" y="87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0345" y="437835"/>
            <a:ext cx="2241366" cy="163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27599" y="1238575"/>
            <a:ext cx="3507740" cy="815340"/>
            <a:chOff x="5027599" y="1238575"/>
            <a:chExt cx="3507740" cy="815340"/>
          </a:xfrm>
        </p:grpSpPr>
        <p:sp>
          <p:nvSpPr>
            <p:cNvPr id="4" name="object 4"/>
            <p:cNvSpPr/>
            <p:nvPr/>
          </p:nvSpPr>
          <p:spPr>
            <a:xfrm>
              <a:off x="5842266" y="1238575"/>
              <a:ext cx="2573416" cy="1293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7599" y="1406601"/>
              <a:ext cx="3507679" cy="1327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27599" y="1581474"/>
              <a:ext cx="2484800" cy="1293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77019" y="1749505"/>
              <a:ext cx="2858863" cy="1330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34445" y="1924374"/>
              <a:ext cx="2576252" cy="1293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012518" y="1201417"/>
            <a:ext cx="1072515" cy="103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Roboto"/>
                <a:cs typeface="Roboto"/>
              </a:rPr>
              <a:t>Khoảng</a:t>
            </a:r>
            <a:r>
              <a:rPr sz="10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Roboto"/>
                <a:cs typeface="Roboto"/>
              </a:rPr>
              <a:t>cách:</a:t>
            </a:r>
            <a:endParaRPr sz="100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11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solidFill>
                  <a:srgbClr val="FFFFFF"/>
                </a:solidFill>
                <a:latin typeface="Roboto"/>
                <a:cs typeface="Roboto"/>
              </a:rPr>
              <a:t>Niềm</a:t>
            </a:r>
            <a:r>
              <a:rPr sz="10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Roboto"/>
                <a:cs typeface="Roboto"/>
              </a:rPr>
              <a:t>tin:</a:t>
            </a:r>
            <a:endParaRPr sz="10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Roboto"/>
                <a:cs typeface="Roboto"/>
              </a:rPr>
              <a:t>Không thống</a:t>
            </a:r>
            <a:r>
              <a:rPr sz="1000" b="1" spc="-7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Roboto"/>
                <a:cs typeface="Roboto"/>
              </a:rPr>
              <a:t>nhất: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026706" y="2097310"/>
            <a:ext cx="3619500" cy="814069"/>
            <a:chOff x="5026706" y="2097310"/>
            <a:chExt cx="3619500" cy="814069"/>
          </a:xfrm>
        </p:grpSpPr>
        <p:sp>
          <p:nvSpPr>
            <p:cNvPr id="11" name="object 11"/>
            <p:cNvSpPr/>
            <p:nvPr/>
          </p:nvSpPr>
          <p:spPr>
            <a:xfrm>
              <a:off x="6107160" y="2097310"/>
              <a:ext cx="2183201" cy="1278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36677" y="2266978"/>
              <a:ext cx="3468044" cy="12962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26706" y="2440504"/>
              <a:ext cx="3520506" cy="1278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31915" y="2611659"/>
              <a:ext cx="3614205" cy="1281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26706" y="2779832"/>
              <a:ext cx="1175646" cy="13141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012518" y="2915919"/>
            <a:ext cx="5721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Roboto"/>
                <a:cs typeface="Roboto"/>
              </a:rPr>
              <a:t>Phức</a:t>
            </a:r>
            <a:r>
              <a:rPr sz="1000" b="1" spc="-7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Roboto"/>
                <a:cs typeface="Roboto"/>
              </a:rPr>
              <a:t>tạp: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034891" y="2949653"/>
            <a:ext cx="3576320" cy="476250"/>
            <a:chOff x="5034891" y="2949653"/>
            <a:chExt cx="3576320" cy="476250"/>
          </a:xfrm>
        </p:grpSpPr>
        <p:sp>
          <p:nvSpPr>
            <p:cNvPr id="18" name="object 18"/>
            <p:cNvSpPr/>
            <p:nvPr/>
          </p:nvSpPr>
          <p:spPr>
            <a:xfrm>
              <a:off x="5604441" y="2949653"/>
              <a:ext cx="3006274" cy="1330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34891" y="3124522"/>
              <a:ext cx="3469402" cy="12933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34891" y="3292543"/>
              <a:ext cx="3494967" cy="13305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63527" y="710502"/>
            <a:ext cx="3042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Những khó khăn chung </a:t>
            </a:r>
            <a:r>
              <a:rPr sz="1200" spc="-10" dirty="0">
                <a:solidFill>
                  <a:srgbClr val="424242"/>
                </a:solidFill>
                <a:latin typeface="RobotoRegular"/>
                <a:cs typeface="RobotoRegular"/>
              </a:rPr>
              <a:t>trong </a:t>
            </a: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lĩnh vực</a:t>
            </a:r>
            <a:r>
              <a:rPr sz="1200" spc="-50" dirty="0">
                <a:solidFill>
                  <a:srgbClr val="424242"/>
                </a:solidFill>
                <a:latin typeface="RobotoRegular"/>
                <a:cs typeface="RobotoRegular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ﬁntech</a:t>
            </a:r>
            <a:endParaRPr sz="1200">
              <a:latin typeface="RobotoRegular"/>
              <a:cs typeface="RobotoRegula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4069" y="1375553"/>
            <a:ext cx="3203757" cy="21862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9434" y="438431"/>
            <a:ext cx="1012825" cy="163195"/>
          </a:xfrm>
          <a:custGeom>
            <a:avLst/>
            <a:gdLst/>
            <a:ahLst/>
            <a:cxnLst/>
            <a:rect l="l" t="t" r="r" b="b"/>
            <a:pathLst>
              <a:path w="1012825" h="163195">
                <a:moveTo>
                  <a:pt x="47624" y="162966"/>
                </a:moveTo>
                <a:lnTo>
                  <a:pt x="9228" y="142074"/>
                </a:lnTo>
                <a:lnTo>
                  <a:pt x="0" y="106560"/>
                </a:lnTo>
                <a:lnTo>
                  <a:pt x="0" y="90189"/>
                </a:lnTo>
                <a:lnTo>
                  <a:pt x="13175" y="48778"/>
                </a:lnTo>
                <a:lnTo>
                  <a:pt x="48367" y="33039"/>
                </a:lnTo>
                <a:lnTo>
                  <a:pt x="58027" y="33727"/>
                </a:lnTo>
                <a:lnTo>
                  <a:pt x="66605" y="35792"/>
                </a:lnTo>
                <a:lnTo>
                  <a:pt x="74101" y="39234"/>
                </a:lnTo>
                <a:lnTo>
                  <a:pt x="78137" y="42267"/>
                </a:lnTo>
                <a:lnTo>
                  <a:pt x="48367" y="42267"/>
                </a:lnTo>
                <a:lnTo>
                  <a:pt x="40242" y="43067"/>
                </a:lnTo>
                <a:lnTo>
                  <a:pt x="13396" y="70321"/>
                </a:lnTo>
                <a:lnTo>
                  <a:pt x="10885" y="90189"/>
                </a:lnTo>
                <a:lnTo>
                  <a:pt x="10903" y="106560"/>
                </a:lnTo>
                <a:lnTo>
                  <a:pt x="26111" y="146604"/>
                </a:lnTo>
                <a:lnTo>
                  <a:pt x="47624" y="153887"/>
                </a:lnTo>
                <a:lnTo>
                  <a:pt x="77671" y="153887"/>
                </a:lnTo>
                <a:lnTo>
                  <a:pt x="73245" y="157022"/>
                </a:lnTo>
                <a:lnTo>
                  <a:pt x="65712" y="160324"/>
                </a:lnTo>
                <a:lnTo>
                  <a:pt x="57172" y="162306"/>
                </a:lnTo>
                <a:lnTo>
                  <a:pt x="47624" y="162966"/>
                </a:lnTo>
                <a:close/>
              </a:path>
              <a:path w="1012825" h="163195">
                <a:moveTo>
                  <a:pt x="94059" y="74413"/>
                </a:moveTo>
                <a:lnTo>
                  <a:pt x="83343" y="74413"/>
                </a:lnTo>
                <a:lnTo>
                  <a:pt x="79652" y="60349"/>
                </a:lnTo>
                <a:lnTo>
                  <a:pt x="72592" y="50303"/>
                </a:lnTo>
                <a:lnTo>
                  <a:pt x="62164" y="44276"/>
                </a:lnTo>
                <a:lnTo>
                  <a:pt x="48367" y="42267"/>
                </a:lnTo>
                <a:lnTo>
                  <a:pt x="78137" y="42267"/>
                </a:lnTo>
                <a:lnTo>
                  <a:pt x="80514" y="44053"/>
                </a:lnTo>
                <a:lnTo>
                  <a:pt x="85770" y="50080"/>
                </a:lnTo>
                <a:lnTo>
                  <a:pt x="89780" y="57149"/>
                </a:lnTo>
                <a:lnTo>
                  <a:pt x="92542" y="65260"/>
                </a:lnTo>
                <a:lnTo>
                  <a:pt x="94059" y="74413"/>
                </a:lnTo>
                <a:close/>
              </a:path>
              <a:path w="1012825" h="163195">
                <a:moveTo>
                  <a:pt x="77671" y="153887"/>
                </a:moveTo>
                <a:lnTo>
                  <a:pt x="47624" y="153887"/>
                </a:lnTo>
                <a:lnTo>
                  <a:pt x="55449" y="153385"/>
                </a:lnTo>
                <a:lnTo>
                  <a:pt x="62249" y="151878"/>
                </a:lnTo>
                <a:lnTo>
                  <a:pt x="83343" y="121740"/>
                </a:lnTo>
                <a:lnTo>
                  <a:pt x="94059" y="121740"/>
                </a:lnTo>
                <a:lnTo>
                  <a:pt x="92383" y="131135"/>
                </a:lnTo>
                <a:lnTo>
                  <a:pt x="89444" y="139377"/>
                </a:lnTo>
                <a:lnTo>
                  <a:pt x="85240" y="146465"/>
                </a:lnTo>
                <a:lnTo>
                  <a:pt x="79771" y="152399"/>
                </a:lnTo>
                <a:lnTo>
                  <a:pt x="77671" y="153887"/>
                </a:lnTo>
                <a:close/>
              </a:path>
              <a:path w="1012825" h="163195">
                <a:moveTo>
                  <a:pt x="130730" y="161180"/>
                </a:moveTo>
                <a:lnTo>
                  <a:pt x="120014" y="161180"/>
                </a:lnTo>
                <a:lnTo>
                  <a:pt x="120014" y="34825"/>
                </a:lnTo>
                <a:lnTo>
                  <a:pt x="130730" y="34825"/>
                </a:lnTo>
                <a:lnTo>
                  <a:pt x="130730" y="91529"/>
                </a:lnTo>
                <a:lnTo>
                  <a:pt x="213626" y="91529"/>
                </a:lnTo>
                <a:lnTo>
                  <a:pt x="213626" y="100607"/>
                </a:lnTo>
                <a:lnTo>
                  <a:pt x="130730" y="100607"/>
                </a:lnTo>
                <a:lnTo>
                  <a:pt x="130730" y="161180"/>
                </a:lnTo>
                <a:close/>
              </a:path>
              <a:path w="1012825" h="163195">
                <a:moveTo>
                  <a:pt x="213626" y="91529"/>
                </a:moveTo>
                <a:lnTo>
                  <a:pt x="202910" y="91529"/>
                </a:lnTo>
                <a:lnTo>
                  <a:pt x="202910" y="34825"/>
                </a:lnTo>
                <a:lnTo>
                  <a:pt x="213626" y="34825"/>
                </a:lnTo>
                <a:lnTo>
                  <a:pt x="213626" y="91529"/>
                </a:lnTo>
                <a:close/>
              </a:path>
              <a:path w="1012825" h="163195">
                <a:moveTo>
                  <a:pt x="213626" y="161180"/>
                </a:moveTo>
                <a:lnTo>
                  <a:pt x="202910" y="161180"/>
                </a:lnTo>
                <a:lnTo>
                  <a:pt x="202910" y="100607"/>
                </a:lnTo>
                <a:lnTo>
                  <a:pt x="213626" y="100607"/>
                </a:lnTo>
                <a:lnTo>
                  <a:pt x="213626" y="161180"/>
                </a:lnTo>
                <a:close/>
              </a:path>
              <a:path w="1012825" h="163195">
                <a:moveTo>
                  <a:pt x="258841" y="161180"/>
                </a:moveTo>
                <a:lnTo>
                  <a:pt x="248125" y="161180"/>
                </a:lnTo>
                <a:lnTo>
                  <a:pt x="248125" y="34825"/>
                </a:lnTo>
                <a:lnTo>
                  <a:pt x="258841" y="34825"/>
                </a:lnTo>
                <a:lnTo>
                  <a:pt x="258841" y="161180"/>
                </a:lnTo>
                <a:close/>
              </a:path>
              <a:path w="1012825" h="163195">
                <a:moveTo>
                  <a:pt x="256460" y="24407"/>
                </a:moveTo>
                <a:lnTo>
                  <a:pt x="247230" y="24407"/>
                </a:lnTo>
                <a:lnTo>
                  <a:pt x="263899" y="0"/>
                </a:lnTo>
                <a:lnTo>
                  <a:pt x="276405" y="0"/>
                </a:lnTo>
                <a:lnTo>
                  <a:pt x="256460" y="24407"/>
                </a:lnTo>
                <a:close/>
              </a:path>
              <a:path w="1012825" h="163195">
                <a:moveTo>
                  <a:pt x="303894" y="161180"/>
                </a:moveTo>
                <a:lnTo>
                  <a:pt x="293036" y="161180"/>
                </a:lnTo>
                <a:lnTo>
                  <a:pt x="293036" y="34825"/>
                </a:lnTo>
                <a:lnTo>
                  <a:pt x="303894" y="34825"/>
                </a:lnTo>
                <a:lnTo>
                  <a:pt x="316182" y="53131"/>
                </a:lnTo>
                <a:lnTo>
                  <a:pt x="303894" y="53131"/>
                </a:lnTo>
                <a:lnTo>
                  <a:pt x="303894" y="161180"/>
                </a:lnTo>
                <a:close/>
              </a:path>
              <a:path w="1012825" h="163195">
                <a:moveTo>
                  <a:pt x="387095" y="143023"/>
                </a:moveTo>
                <a:lnTo>
                  <a:pt x="376522" y="143023"/>
                </a:lnTo>
                <a:lnTo>
                  <a:pt x="376522" y="34825"/>
                </a:lnTo>
                <a:lnTo>
                  <a:pt x="387095" y="34825"/>
                </a:lnTo>
                <a:lnTo>
                  <a:pt x="387095" y="143023"/>
                </a:lnTo>
                <a:close/>
              </a:path>
              <a:path w="1012825" h="163195">
                <a:moveTo>
                  <a:pt x="387095" y="161180"/>
                </a:moveTo>
                <a:lnTo>
                  <a:pt x="376522" y="161180"/>
                </a:lnTo>
                <a:lnTo>
                  <a:pt x="303894" y="53131"/>
                </a:lnTo>
                <a:lnTo>
                  <a:pt x="316182" y="53131"/>
                </a:lnTo>
                <a:lnTo>
                  <a:pt x="376522" y="143023"/>
                </a:lnTo>
                <a:lnTo>
                  <a:pt x="387095" y="143023"/>
                </a:lnTo>
                <a:lnTo>
                  <a:pt x="387095" y="161180"/>
                </a:lnTo>
                <a:close/>
              </a:path>
              <a:path w="1012825" h="163195">
                <a:moveTo>
                  <a:pt x="429910" y="161180"/>
                </a:moveTo>
                <a:lnTo>
                  <a:pt x="419194" y="161180"/>
                </a:lnTo>
                <a:lnTo>
                  <a:pt x="419194" y="34825"/>
                </a:lnTo>
                <a:lnTo>
                  <a:pt x="429910" y="34825"/>
                </a:lnTo>
                <a:lnTo>
                  <a:pt x="429910" y="91529"/>
                </a:lnTo>
                <a:lnTo>
                  <a:pt x="512805" y="91529"/>
                </a:lnTo>
                <a:lnTo>
                  <a:pt x="512805" y="100607"/>
                </a:lnTo>
                <a:lnTo>
                  <a:pt x="429910" y="100607"/>
                </a:lnTo>
                <a:lnTo>
                  <a:pt x="429910" y="161180"/>
                </a:lnTo>
                <a:close/>
              </a:path>
              <a:path w="1012825" h="163195">
                <a:moveTo>
                  <a:pt x="512805" y="91529"/>
                </a:moveTo>
                <a:lnTo>
                  <a:pt x="502090" y="91529"/>
                </a:lnTo>
                <a:lnTo>
                  <a:pt x="502090" y="34825"/>
                </a:lnTo>
                <a:lnTo>
                  <a:pt x="512805" y="34825"/>
                </a:lnTo>
                <a:lnTo>
                  <a:pt x="512805" y="91529"/>
                </a:lnTo>
                <a:close/>
              </a:path>
              <a:path w="1012825" h="163195">
                <a:moveTo>
                  <a:pt x="512805" y="161180"/>
                </a:moveTo>
                <a:lnTo>
                  <a:pt x="502090" y="161180"/>
                </a:lnTo>
                <a:lnTo>
                  <a:pt x="502090" y="100607"/>
                </a:lnTo>
                <a:lnTo>
                  <a:pt x="512805" y="100607"/>
                </a:lnTo>
                <a:lnTo>
                  <a:pt x="512805" y="161180"/>
                </a:lnTo>
                <a:close/>
              </a:path>
              <a:path w="1012825" h="163195">
                <a:moveTo>
                  <a:pt x="658528" y="153887"/>
                </a:moveTo>
                <a:lnTo>
                  <a:pt x="636897" y="153887"/>
                </a:lnTo>
                <a:lnTo>
                  <a:pt x="644831" y="151754"/>
                </a:lnTo>
                <a:lnTo>
                  <a:pt x="650784" y="147488"/>
                </a:lnTo>
                <a:lnTo>
                  <a:pt x="656737" y="143122"/>
                </a:lnTo>
                <a:lnTo>
                  <a:pt x="659719" y="137318"/>
                </a:lnTo>
                <a:lnTo>
                  <a:pt x="659719" y="123130"/>
                </a:lnTo>
                <a:lnTo>
                  <a:pt x="616172" y="99072"/>
                </a:lnTo>
                <a:lnTo>
                  <a:pt x="608331" y="96105"/>
                </a:lnTo>
                <a:lnTo>
                  <a:pt x="583814" y="65781"/>
                </a:lnTo>
                <a:lnTo>
                  <a:pt x="584559" y="58833"/>
                </a:lnTo>
                <a:lnTo>
                  <a:pt x="617346" y="33606"/>
                </a:lnTo>
                <a:lnTo>
                  <a:pt x="626229" y="33039"/>
                </a:lnTo>
                <a:lnTo>
                  <a:pt x="634659" y="33039"/>
                </a:lnTo>
                <a:lnTo>
                  <a:pt x="642155" y="34676"/>
                </a:lnTo>
                <a:lnTo>
                  <a:pt x="655347" y="41225"/>
                </a:lnTo>
                <a:lnTo>
                  <a:pt x="656538" y="42267"/>
                </a:lnTo>
                <a:lnTo>
                  <a:pt x="616609" y="42267"/>
                </a:lnTo>
                <a:lnTo>
                  <a:pt x="608912" y="44450"/>
                </a:lnTo>
                <a:lnTo>
                  <a:pt x="603159" y="48815"/>
                </a:lnTo>
                <a:lnTo>
                  <a:pt x="597406" y="53081"/>
                </a:lnTo>
                <a:lnTo>
                  <a:pt x="594530" y="58688"/>
                </a:lnTo>
                <a:lnTo>
                  <a:pt x="594530" y="71983"/>
                </a:lnTo>
                <a:lnTo>
                  <a:pt x="597111" y="77192"/>
                </a:lnTo>
                <a:lnTo>
                  <a:pt x="635000" y="94310"/>
                </a:lnTo>
                <a:lnTo>
                  <a:pt x="641967" y="96700"/>
                </a:lnTo>
                <a:lnTo>
                  <a:pt x="670434" y="123676"/>
                </a:lnTo>
                <a:lnTo>
                  <a:pt x="670419" y="130075"/>
                </a:lnTo>
                <a:lnTo>
                  <a:pt x="669690" y="137005"/>
                </a:lnTo>
                <a:lnTo>
                  <a:pt x="667457" y="143358"/>
                </a:lnTo>
                <a:lnTo>
                  <a:pt x="663736" y="148985"/>
                </a:lnTo>
                <a:lnTo>
                  <a:pt x="658528" y="153887"/>
                </a:lnTo>
                <a:close/>
              </a:path>
              <a:path w="1012825" h="163195">
                <a:moveTo>
                  <a:pt x="669691" y="70842"/>
                </a:moveTo>
                <a:lnTo>
                  <a:pt x="658823" y="70842"/>
                </a:lnTo>
                <a:lnTo>
                  <a:pt x="658823" y="62209"/>
                </a:lnTo>
                <a:lnTo>
                  <a:pt x="655842" y="55314"/>
                </a:lnTo>
                <a:lnTo>
                  <a:pt x="649889" y="50154"/>
                </a:lnTo>
                <a:lnTo>
                  <a:pt x="644041" y="44895"/>
                </a:lnTo>
                <a:lnTo>
                  <a:pt x="636154" y="42267"/>
                </a:lnTo>
                <a:lnTo>
                  <a:pt x="656538" y="42267"/>
                </a:lnTo>
                <a:lnTo>
                  <a:pt x="660509" y="45739"/>
                </a:lnTo>
                <a:lnTo>
                  <a:pt x="667853" y="57248"/>
                </a:lnTo>
                <a:lnTo>
                  <a:pt x="669691" y="63698"/>
                </a:lnTo>
                <a:lnTo>
                  <a:pt x="669691" y="70842"/>
                </a:lnTo>
                <a:close/>
              </a:path>
              <a:path w="1012825" h="163195">
                <a:moveTo>
                  <a:pt x="626972" y="162966"/>
                </a:moveTo>
                <a:lnTo>
                  <a:pt x="618142" y="162966"/>
                </a:lnTo>
                <a:lnTo>
                  <a:pt x="610008" y="161378"/>
                </a:lnTo>
                <a:lnTo>
                  <a:pt x="595120" y="155028"/>
                </a:lnTo>
                <a:lnTo>
                  <a:pt x="589472" y="150564"/>
                </a:lnTo>
                <a:lnTo>
                  <a:pt x="581728" y="139055"/>
                </a:lnTo>
                <a:lnTo>
                  <a:pt x="579795" y="132456"/>
                </a:lnTo>
                <a:lnTo>
                  <a:pt x="579795" y="125015"/>
                </a:lnTo>
                <a:lnTo>
                  <a:pt x="590510" y="125015"/>
                </a:lnTo>
                <a:lnTo>
                  <a:pt x="590510" y="133945"/>
                </a:lnTo>
                <a:lnTo>
                  <a:pt x="593834" y="140989"/>
                </a:lnTo>
                <a:lnTo>
                  <a:pt x="626972" y="153887"/>
                </a:lnTo>
                <a:lnTo>
                  <a:pt x="658528" y="153887"/>
                </a:lnTo>
                <a:lnTo>
                  <a:pt x="652088" y="157859"/>
                </a:lnTo>
                <a:lnTo>
                  <a:pt x="644682" y="160697"/>
                </a:lnTo>
                <a:lnTo>
                  <a:pt x="636311" y="162399"/>
                </a:lnTo>
                <a:lnTo>
                  <a:pt x="626972" y="162966"/>
                </a:lnTo>
                <a:close/>
              </a:path>
              <a:path w="1012825" h="163195">
                <a:moveTo>
                  <a:pt x="691294" y="161180"/>
                </a:moveTo>
                <a:lnTo>
                  <a:pt x="679988" y="161180"/>
                </a:lnTo>
                <a:lnTo>
                  <a:pt x="727908" y="34825"/>
                </a:lnTo>
                <a:lnTo>
                  <a:pt x="738024" y="34825"/>
                </a:lnTo>
                <a:lnTo>
                  <a:pt x="742976" y="47922"/>
                </a:lnTo>
                <a:lnTo>
                  <a:pt x="732966" y="47922"/>
                </a:lnTo>
                <a:lnTo>
                  <a:pt x="707515" y="116681"/>
                </a:lnTo>
                <a:lnTo>
                  <a:pt x="768975" y="116681"/>
                </a:lnTo>
                <a:lnTo>
                  <a:pt x="772407" y="125759"/>
                </a:lnTo>
                <a:lnTo>
                  <a:pt x="704239" y="125759"/>
                </a:lnTo>
                <a:lnTo>
                  <a:pt x="691294" y="161180"/>
                </a:lnTo>
                <a:close/>
              </a:path>
              <a:path w="1012825" h="163195">
                <a:moveTo>
                  <a:pt x="768975" y="116681"/>
                </a:moveTo>
                <a:lnTo>
                  <a:pt x="758264" y="116681"/>
                </a:lnTo>
                <a:lnTo>
                  <a:pt x="732966" y="47922"/>
                </a:lnTo>
                <a:lnTo>
                  <a:pt x="742976" y="47922"/>
                </a:lnTo>
                <a:lnTo>
                  <a:pt x="768975" y="116681"/>
                </a:lnTo>
                <a:close/>
              </a:path>
              <a:path w="1012825" h="163195">
                <a:moveTo>
                  <a:pt x="785801" y="161180"/>
                </a:moveTo>
                <a:lnTo>
                  <a:pt x="774790" y="161180"/>
                </a:lnTo>
                <a:lnTo>
                  <a:pt x="761693" y="125759"/>
                </a:lnTo>
                <a:lnTo>
                  <a:pt x="772407" y="125759"/>
                </a:lnTo>
                <a:lnTo>
                  <a:pt x="785801" y="161180"/>
                </a:lnTo>
                <a:close/>
              </a:path>
              <a:path w="1012825" h="163195">
                <a:moveTo>
                  <a:pt x="736242" y="24854"/>
                </a:moveTo>
                <a:lnTo>
                  <a:pt x="727013" y="24854"/>
                </a:lnTo>
                <a:lnTo>
                  <a:pt x="743681" y="446"/>
                </a:lnTo>
                <a:lnTo>
                  <a:pt x="756188" y="446"/>
                </a:lnTo>
                <a:lnTo>
                  <a:pt x="736242" y="24854"/>
                </a:lnTo>
                <a:close/>
              </a:path>
              <a:path w="1012825" h="163195">
                <a:moveTo>
                  <a:pt x="846408" y="162966"/>
                </a:moveTo>
                <a:lnTo>
                  <a:pt x="808012" y="142074"/>
                </a:lnTo>
                <a:lnTo>
                  <a:pt x="798783" y="106560"/>
                </a:lnTo>
                <a:lnTo>
                  <a:pt x="798783" y="90189"/>
                </a:lnTo>
                <a:lnTo>
                  <a:pt x="811959" y="48778"/>
                </a:lnTo>
                <a:lnTo>
                  <a:pt x="847151" y="33039"/>
                </a:lnTo>
                <a:lnTo>
                  <a:pt x="856806" y="33727"/>
                </a:lnTo>
                <a:lnTo>
                  <a:pt x="865382" y="35792"/>
                </a:lnTo>
                <a:lnTo>
                  <a:pt x="872879" y="39234"/>
                </a:lnTo>
                <a:lnTo>
                  <a:pt x="876919" y="42267"/>
                </a:lnTo>
                <a:lnTo>
                  <a:pt x="847151" y="42267"/>
                </a:lnTo>
                <a:lnTo>
                  <a:pt x="839022" y="43067"/>
                </a:lnTo>
                <a:lnTo>
                  <a:pt x="812180" y="70321"/>
                </a:lnTo>
                <a:lnTo>
                  <a:pt x="809669" y="90189"/>
                </a:lnTo>
                <a:lnTo>
                  <a:pt x="809687" y="106560"/>
                </a:lnTo>
                <a:lnTo>
                  <a:pt x="824895" y="146604"/>
                </a:lnTo>
                <a:lnTo>
                  <a:pt x="846408" y="153887"/>
                </a:lnTo>
                <a:lnTo>
                  <a:pt x="876455" y="153887"/>
                </a:lnTo>
                <a:lnTo>
                  <a:pt x="872029" y="157022"/>
                </a:lnTo>
                <a:lnTo>
                  <a:pt x="864496" y="160324"/>
                </a:lnTo>
                <a:lnTo>
                  <a:pt x="855956" y="162306"/>
                </a:lnTo>
                <a:lnTo>
                  <a:pt x="846408" y="162966"/>
                </a:lnTo>
                <a:close/>
              </a:path>
              <a:path w="1012825" h="163195">
                <a:moveTo>
                  <a:pt x="892843" y="74413"/>
                </a:moveTo>
                <a:lnTo>
                  <a:pt x="882127" y="74413"/>
                </a:lnTo>
                <a:lnTo>
                  <a:pt x="878436" y="60349"/>
                </a:lnTo>
                <a:lnTo>
                  <a:pt x="871376" y="50303"/>
                </a:lnTo>
                <a:lnTo>
                  <a:pt x="860948" y="44276"/>
                </a:lnTo>
                <a:lnTo>
                  <a:pt x="847151" y="42267"/>
                </a:lnTo>
                <a:lnTo>
                  <a:pt x="876919" y="42267"/>
                </a:lnTo>
                <a:lnTo>
                  <a:pt x="879298" y="44053"/>
                </a:lnTo>
                <a:lnTo>
                  <a:pt x="884554" y="50080"/>
                </a:lnTo>
                <a:lnTo>
                  <a:pt x="888564" y="57149"/>
                </a:lnTo>
                <a:lnTo>
                  <a:pt x="891326" y="65260"/>
                </a:lnTo>
                <a:lnTo>
                  <a:pt x="892843" y="74413"/>
                </a:lnTo>
                <a:close/>
              </a:path>
              <a:path w="1012825" h="163195">
                <a:moveTo>
                  <a:pt x="876455" y="153887"/>
                </a:moveTo>
                <a:lnTo>
                  <a:pt x="846408" y="153887"/>
                </a:lnTo>
                <a:lnTo>
                  <a:pt x="854233" y="153385"/>
                </a:lnTo>
                <a:lnTo>
                  <a:pt x="861033" y="151878"/>
                </a:lnTo>
                <a:lnTo>
                  <a:pt x="882127" y="121740"/>
                </a:lnTo>
                <a:lnTo>
                  <a:pt x="892843" y="121740"/>
                </a:lnTo>
                <a:lnTo>
                  <a:pt x="891167" y="131135"/>
                </a:lnTo>
                <a:lnTo>
                  <a:pt x="888228" y="139377"/>
                </a:lnTo>
                <a:lnTo>
                  <a:pt x="884024" y="146465"/>
                </a:lnTo>
                <a:lnTo>
                  <a:pt x="878555" y="152399"/>
                </a:lnTo>
                <a:lnTo>
                  <a:pt x="876455" y="153887"/>
                </a:lnTo>
                <a:close/>
              </a:path>
              <a:path w="1012825" h="163195">
                <a:moveTo>
                  <a:pt x="929514" y="161180"/>
                </a:moveTo>
                <a:lnTo>
                  <a:pt x="918798" y="161180"/>
                </a:lnTo>
                <a:lnTo>
                  <a:pt x="918798" y="34825"/>
                </a:lnTo>
                <a:lnTo>
                  <a:pt x="929514" y="34825"/>
                </a:lnTo>
                <a:lnTo>
                  <a:pt x="929514" y="91529"/>
                </a:lnTo>
                <a:lnTo>
                  <a:pt x="1012410" y="91529"/>
                </a:lnTo>
                <a:lnTo>
                  <a:pt x="1012410" y="100607"/>
                </a:lnTo>
                <a:lnTo>
                  <a:pt x="929514" y="100607"/>
                </a:lnTo>
                <a:lnTo>
                  <a:pt x="929514" y="161180"/>
                </a:lnTo>
                <a:close/>
              </a:path>
              <a:path w="1012825" h="163195">
                <a:moveTo>
                  <a:pt x="1012410" y="91529"/>
                </a:moveTo>
                <a:lnTo>
                  <a:pt x="1001694" y="91529"/>
                </a:lnTo>
                <a:lnTo>
                  <a:pt x="1001694" y="34825"/>
                </a:lnTo>
                <a:lnTo>
                  <a:pt x="1012410" y="34825"/>
                </a:lnTo>
                <a:lnTo>
                  <a:pt x="1012410" y="91529"/>
                </a:lnTo>
                <a:close/>
              </a:path>
              <a:path w="1012825" h="163195">
                <a:moveTo>
                  <a:pt x="1012410" y="161180"/>
                </a:moveTo>
                <a:lnTo>
                  <a:pt x="1001694" y="161180"/>
                </a:lnTo>
                <a:lnTo>
                  <a:pt x="1001694" y="100607"/>
                </a:lnTo>
                <a:lnTo>
                  <a:pt x="1012410" y="100607"/>
                </a:lnTo>
                <a:lnTo>
                  <a:pt x="1012410" y="161180"/>
                </a:lnTo>
                <a:close/>
              </a:path>
            </a:pathLst>
          </a:custGeom>
          <a:solidFill>
            <a:srgbClr val="2A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4274" y="710502"/>
            <a:ext cx="2263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Cần </a:t>
            </a:r>
            <a:r>
              <a:rPr sz="1200" dirty="0">
                <a:solidFill>
                  <a:srgbClr val="424242"/>
                </a:solidFill>
                <a:latin typeface="RobotoRegular"/>
                <a:cs typeface="RobotoRegular"/>
              </a:rPr>
              <a:t>đơn </a:t>
            </a: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giản hoá nghiệp vụ</a:t>
            </a:r>
            <a:r>
              <a:rPr sz="1200" spc="-70" dirty="0">
                <a:solidFill>
                  <a:srgbClr val="424242"/>
                </a:solidFill>
                <a:latin typeface="RobotoRegular"/>
                <a:cs typeface="RobotoRegular"/>
              </a:rPr>
              <a:t> </a:t>
            </a:r>
            <a:r>
              <a:rPr sz="1200" dirty="0">
                <a:solidFill>
                  <a:srgbClr val="424242"/>
                </a:solidFill>
                <a:latin typeface="RobotoRegular"/>
                <a:cs typeface="RobotoRegular"/>
              </a:rPr>
              <a:t>bank</a:t>
            </a:r>
            <a:endParaRPr sz="12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1022" y="1280448"/>
            <a:ext cx="2930604" cy="228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45756" y="1754020"/>
            <a:ext cx="2693080" cy="186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1022" y="2232946"/>
            <a:ext cx="2798445" cy="2300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5040" y="2519733"/>
            <a:ext cx="859155" cy="173990"/>
          </a:xfrm>
          <a:custGeom>
            <a:avLst/>
            <a:gdLst/>
            <a:ahLst/>
            <a:cxnLst/>
            <a:rect l="l" t="t" r="r" b="b"/>
            <a:pathLst>
              <a:path w="859154" h="173989">
                <a:moveTo>
                  <a:pt x="101203" y="162077"/>
                </a:moveTo>
                <a:lnTo>
                  <a:pt x="60721" y="162077"/>
                </a:lnTo>
                <a:lnTo>
                  <a:pt x="69772" y="161555"/>
                </a:lnTo>
                <a:lnTo>
                  <a:pt x="77874" y="159992"/>
                </a:lnTo>
                <a:lnTo>
                  <a:pt x="85027" y="157387"/>
                </a:lnTo>
                <a:lnTo>
                  <a:pt x="91232" y="153742"/>
                </a:lnTo>
                <a:lnTo>
                  <a:pt x="98872" y="148084"/>
                </a:lnTo>
                <a:lnTo>
                  <a:pt x="102691" y="140645"/>
                </a:lnTo>
                <a:lnTo>
                  <a:pt x="102691" y="122491"/>
                </a:lnTo>
                <a:lnTo>
                  <a:pt x="70145" y="98805"/>
                </a:lnTo>
                <a:lnTo>
                  <a:pt x="46760" y="91595"/>
                </a:lnTo>
                <a:lnTo>
                  <a:pt x="36723" y="87775"/>
                </a:lnTo>
                <a:lnTo>
                  <a:pt x="6241" y="57807"/>
                </a:lnTo>
                <a:lnTo>
                  <a:pt x="5209" y="48672"/>
                </a:lnTo>
                <a:lnTo>
                  <a:pt x="6167" y="39807"/>
                </a:lnTo>
                <a:lnTo>
                  <a:pt x="37988" y="9642"/>
                </a:lnTo>
                <a:lnTo>
                  <a:pt x="59680" y="6705"/>
                </a:lnTo>
                <a:lnTo>
                  <a:pt x="67577" y="7095"/>
                </a:lnTo>
                <a:lnTo>
                  <a:pt x="97462" y="18459"/>
                </a:lnTo>
                <a:lnTo>
                  <a:pt x="59680" y="18459"/>
                </a:lnTo>
                <a:lnTo>
                  <a:pt x="50853" y="18980"/>
                </a:lnTo>
                <a:lnTo>
                  <a:pt x="19049" y="39442"/>
                </a:lnTo>
                <a:lnTo>
                  <a:pt x="19049" y="56711"/>
                </a:lnTo>
                <a:lnTo>
                  <a:pt x="50527" y="79367"/>
                </a:lnTo>
                <a:lnTo>
                  <a:pt x="71000" y="85459"/>
                </a:lnTo>
                <a:lnTo>
                  <a:pt x="79958" y="88520"/>
                </a:lnTo>
                <a:lnTo>
                  <a:pt x="114647" y="116090"/>
                </a:lnTo>
                <a:lnTo>
                  <a:pt x="116532" y="123138"/>
                </a:lnTo>
                <a:lnTo>
                  <a:pt x="116460" y="131955"/>
                </a:lnTo>
                <a:lnTo>
                  <a:pt x="115579" y="140345"/>
                </a:lnTo>
                <a:lnTo>
                  <a:pt x="112700" y="148571"/>
                </a:lnTo>
                <a:lnTo>
                  <a:pt x="107910" y="155799"/>
                </a:lnTo>
                <a:lnTo>
                  <a:pt x="101203" y="162077"/>
                </a:lnTo>
                <a:close/>
              </a:path>
              <a:path w="859154" h="173989">
                <a:moveTo>
                  <a:pt x="115490" y="55216"/>
                </a:moveTo>
                <a:lnTo>
                  <a:pt x="101649" y="55216"/>
                </a:lnTo>
                <a:lnTo>
                  <a:pt x="100933" y="47303"/>
                </a:lnTo>
                <a:lnTo>
                  <a:pt x="98784" y="40223"/>
                </a:lnTo>
                <a:lnTo>
                  <a:pt x="59680" y="18459"/>
                </a:lnTo>
                <a:lnTo>
                  <a:pt x="97462" y="18459"/>
                </a:lnTo>
                <a:lnTo>
                  <a:pt x="115053" y="48529"/>
                </a:lnTo>
                <a:lnTo>
                  <a:pt x="115490" y="55216"/>
                </a:lnTo>
                <a:close/>
              </a:path>
              <a:path w="859154" h="173989">
                <a:moveTo>
                  <a:pt x="60721" y="173688"/>
                </a:moveTo>
                <a:lnTo>
                  <a:pt x="22454" y="164162"/>
                </a:lnTo>
                <a:lnTo>
                  <a:pt x="465" y="131955"/>
                </a:lnTo>
                <a:lnTo>
                  <a:pt x="0" y="125015"/>
                </a:lnTo>
                <a:lnTo>
                  <a:pt x="13693" y="125015"/>
                </a:lnTo>
                <a:lnTo>
                  <a:pt x="14493" y="133127"/>
                </a:lnTo>
                <a:lnTo>
                  <a:pt x="16892" y="140345"/>
                </a:lnTo>
                <a:lnTo>
                  <a:pt x="50601" y="161453"/>
                </a:lnTo>
                <a:lnTo>
                  <a:pt x="60721" y="162077"/>
                </a:lnTo>
                <a:lnTo>
                  <a:pt x="101203" y="162077"/>
                </a:lnTo>
                <a:lnTo>
                  <a:pt x="92924" y="167158"/>
                </a:lnTo>
                <a:lnTo>
                  <a:pt x="83418" y="170786"/>
                </a:lnTo>
                <a:lnTo>
                  <a:pt x="72684" y="172962"/>
                </a:lnTo>
                <a:lnTo>
                  <a:pt x="60721" y="173688"/>
                </a:lnTo>
                <a:close/>
              </a:path>
              <a:path w="859154" h="173989">
                <a:moveTo>
                  <a:pt x="153107" y="84096"/>
                </a:moveTo>
                <a:lnTo>
                  <a:pt x="139712" y="83943"/>
                </a:lnTo>
                <a:lnTo>
                  <a:pt x="140549" y="76969"/>
                </a:lnTo>
                <a:lnTo>
                  <a:pt x="143061" y="70477"/>
                </a:lnTo>
                <a:lnTo>
                  <a:pt x="176631" y="49036"/>
                </a:lnTo>
                <a:lnTo>
                  <a:pt x="185998" y="48377"/>
                </a:lnTo>
                <a:lnTo>
                  <a:pt x="195578" y="49009"/>
                </a:lnTo>
                <a:lnTo>
                  <a:pt x="204080" y="50906"/>
                </a:lnTo>
                <a:lnTo>
                  <a:pt x="211503" y="54067"/>
                </a:lnTo>
                <a:lnTo>
                  <a:pt x="217846" y="58492"/>
                </a:lnTo>
                <a:lnTo>
                  <a:pt x="218940" y="59683"/>
                </a:lnTo>
                <a:lnTo>
                  <a:pt x="176026" y="59683"/>
                </a:lnTo>
                <a:lnTo>
                  <a:pt x="168336" y="62064"/>
                </a:lnTo>
                <a:lnTo>
                  <a:pt x="162185" y="66827"/>
                </a:lnTo>
                <a:lnTo>
                  <a:pt x="156133" y="71589"/>
                </a:lnTo>
                <a:lnTo>
                  <a:pt x="153107" y="77342"/>
                </a:lnTo>
                <a:lnTo>
                  <a:pt x="153107" y="84096"/>
                </a:lnTo>
                <a:close/>
              </a:path>
              <a:path w="859154" h="173989">
                <a:moveTo>
                  <a:pt x="183864" y="173688"/>
                </a:moveTo>
                <a:lnTo>
                  <a:pt x="175729" y="173688"/>
                </a:lnTo>
                <a:lnTo>
                  <a:pt x="167431" y="173082"/>
                </a:lnTo>
                <a:lnTo>
                  <a:pt x="137405" y="146514"/>
                </a:lnTo>
                <a:lnTo>
                  <a:pt x="136735" y="139455"/>
                </a:lnTo>
                <a:lnTo>
                  <a:pt x="137647" y="131067"/>
                </a:lnTo>
                <a:lnTo>
                  <a:pt x="168957" y="103773"/>
                </a:lnTo>
                <a:lnTo>
                  <a:pt x="192397" y="101202"/>
                </a:lnTo>
                <a:lnTo>
                  <a:pt x="216507" y="101202"/>
                </a:lnTo>
                <a:lnTo>
                  <a:pt x="216507" y="78885"/>
                </a:lnTo>
                <a:lnTo>
                  <a:pt x="213829" y="72085"/>
                </a:lnTo>
                <a:lnTo>
                  <a:pt x="208471" y="67122"/>
                </a:lnTo>
                <a:lnTo>
                  <a:pt x="203212" y="62169"/>
                </a:lnTo>
                <a:lnTo>
                  <a:pt x="195473" y="59683"/>
                </a:lnTo>
                <a:lnTo>
                  <a:pt x="218940" y="59683"/>
                </a:lnTo>
                <a:lnTo>
                  <a:pt x="222953" y="64054"/>
                </a:lnTo>
                <a:lnTo>
                  <a:pt x="226665" y="70621"/>
                </a:lnTo>
                <a:lnTo>
                  <a:pt x="228981" y="78194"/>
                </a:lnTo>
                <a:lnTo>
                  <a:pt x="229902" y="86772"/>
                </a:lnTo>
                <a:lnTo>
                  <a:pt x="229902" y="111480"/>
                </a:lnTo>
                <a:lnTo>
                  <a:pt x="192695" y="111480"/>
                </a:lnTo>
                <a:lnTo>
                  <a:pt x="183263" y="112053"/>
                </a:lnTo>
                <a:lnTo>
                  <a:pt x="150130" y="130035"/>
                </a:lnTo>
                <a:lnTo>
                  <a:pt x="150240" y="145255"/>
                </a:lnTo>
                <a:lnTo>
                  <a:pt x="152611" y="150618"/>
                </a:lnTo>
                <a:lnTo>
                  <a:pt x="157571" y="155085"/>
                </a:lnTo>
                <a:lnTo>
                  <a:pt x="162632" y="159543"/>
                </a:lnTo>
                <a:lnTo>
                  <a:pt x="169180" y="161781"/>
                </a:lnTo>
                <a:lnTo>
                  <a:pt x="210610" y="161781"/>
                </a:lnTo>
                <a:lnTo>
                  <a:pt x="206040" y="165401"/>
                </a:lnTo>
                <a:lnTo>
                  <a:pt x="198796" y="168773"/>
                </a:lnTo>
                <a:lnTo>
                  <a:pt x="191554" y="172049"/>
                </a:lnTo>
                <a:lnTo>
                  <a:pt x="183864" y="173688"/>
                </a:lnTo>
                <a:close/>
              </a:path>
              <a:path w="859154" h="173989">
                <a:moveTo>
                  <a:pt x="210610" y="161781"/>
                </a:moveTo>
                <a:lnTo>
                  <a:pt x="186146" y="161781"/>
                </a:lnTo>
                <a:lnTo>
                  <a:pt x="194134" y="159648"/>
                </a:lnTo>
                <a:lnTo>
                  <a:pt x="201178" y="155381"/>
                </a:lnTo>
                <a:lnTo>
                  <a:pt x="208222" y="151018"/>
                </a:lnTo>
                <a:lnTo>
                  <a:pt x="213332" y="145255"/>
                </a:lnTo>
                <a:lnTo>
                  <a:pt x="216507" y="138112"/>
                </a:lnTo>
                <a:lnTo>
                  <a:pt x="216507" y="111480"/>
                </a:lnTo>
                <a:lnTo>
                  <a:pt x="229902" y="111480"/>
                </a:lnTo>
                <a:lnTo>
                  <a:pt x="229973" y="146514"/>
                </a:lnTo>
                <a:lnTo>
                  <a:pt x="230096" y="151018"/>
                </a:lnTo>
                <a:lnTo>
                  <a:pt x="230208" y="152961"/>
                </a:lnTo>
                <a:lnTo>
                  <a:pt x="230366" y="154638"/>
                </a:lnTo>
                <a:lnTo>
                  <a:pt x="216656" y="154638"/>
                </a:lnTo>
                <a:lnTo>
                  <a:pt x="211993" y="160686"/>
                </a:lnTo>
                <a:lnTo>
                  <a:pt x="210610" y="161781"/>
                </a:lnTo>
                <a:close/>
              </a:path>
              <a:path w="859154" h="173989">
                <a:moveTo>
                  <a:pt x="233474" y="171449"/>
                </a:moveTo>
                <a:lnTo>
                  <a:pt x="219186" y="171449"/>
                </a:lnTo>
                <a:lnTo>
                  <a:pt x="217896" y="167687"/>
                </a:lnTo>
                <a:lnTo>
                  <a:pt x="217053" y="162077"/>
                </a:lnTo>
                <a:lnTo>
                  <a:pt x="216656" y="154638"/>
                </a:lnTo>
                <a:lnTo>
                  <a:pt x="230366" y="154638"/>
                </a:lnTo>
                <a:lnTo>
                  <a:pt x="230759" y="158794"/>
                </a:lnTo>
                <a:lnTo>
                  <a:pt x="230883" y="159648"/>
                </a:lnTo>
                <a:lnTo>
                  <a:pt x="231911" y="165184"/>
                </a:lnTo>
                <a:lnTo>
                  <a:pt x="233474" y="170116"/>
                </a:lnTo>
                <a:lnTo>
                  <a:pt x="233474" y="171449"/>
                </a:lnTo>
                <a:close/>
              </a:path>
              <a:path w="859154" h="173989">
                <a:moveTo>
                  <a:pt x="288601" y="71294"/>
                </a:moveTo>
                <a:lnTo>
                  <a:pt x="278680" y="71294"/>
                </a:lnTo>
                <a:lnTo>
                  <a:pt x="283145" y="63855"/>
                </a:lnTo>
                <a:lnTo>
                  <a:pt x="288751" y="58197"/>
                </a:lnTo>
                <a:lnTo>
                  <a:pt x="302343" y="50358"/>
                </a:lnTo>
                <a:lnTo>
                  <a:pt x="309835" y="48377"/>
                </a:lnTo>
                <a:lnTo>
                  <a:pt x="317971" y="48377"/>
                </a:lnTo>
                <a:lnTo>
                  <a:pt x="347246" y="59978"/>
                </a:lnTo>
                <a:lnTo>
                  <a:pt x="306511" y="59978"/>
                </a:lnTo>
                <a:lnTo>
                  <a:pt x="299169" y="62607"/>
                </a:lnTo>
                <a:lnTo>
                  <a:pt x="292818" y="67865"/>
                </a:lnTo>
                <a:lnTo>
                  <a:pt x="288601" y="71294"/>
                </a:lnTo>
                <a:close/>
              </a:path>
              <a:path w="859154" h="173989">
                <a:moveTo>
                  <a:pt x="278680" y="171449"/>
                </a:moveTo>
                <a:lnTo>
                  <a:pt x="265434" y="171449"/>
                </a:lnTo>
                <a:lnTo>
                  <a:pt x="265434" y="50606"/>
                </a:lnTo>
                <a:lnTo>
                  <a:pt x="278234" y="50606"/>
                </a:lnTo>
                <a:lnTo>
                  <a:pt x="278680" y="71294"/>
                </a:lnTo>
                <a:lnTo>
                  <a:pt x="288601" y="71294"/>
                </a:lnTo>
                <a:lnTo>
                  <a:pt x="286469" y="73028"/>
                </a:lnTo>
                <a:lnTo>
                  <a:pt x="281756" y="79971"/>
                </a:lnTo>
                <a:lnTo>
                  <a:pt x="278680" y="88706"/>
                </a:lnTo>
                <a:lnTo>
                  <a:pt x="278680" y="171449"/>
                </a:lnTo>
                <a:close/>
              </a:path>
              <a:path w="859154" h="173989">
                <a:moveTo>
                  <a:pt x="356517" y="171449"/>
                </a:moveTo>
                <a:lnTo>
                  <a:pt x="343271" y="171449"/>
                </a:lnTo>
                <a:lnTo>
                  <a:pt x="343172" y="81314"/>
                </a:lnTo>
                <a:lnTo>
                  <a:pt x="340840" y="73275"/>
                </a:lnTo>
                <a:lnTo>
                  <a:pt x="336276" y="68017"/>
                </a:lnTo>
                <a:lnTo>
                  <a:pt x="331812" y="62664"/>
                </a:lnTo>
                <a:lnTo>
                  <a:pt x="324668" y="59978"/>
                </a:lnTo>
                <a:lnTo>
                  <a:pt x="347246" y="59978"/>
                </a:lnTo>
                <a:lnTo>
                  <a:pt x="351020" y="65506"/>
                </a:lnTo>
                <a:lnTo>
                  <a:pt x="354024" y="73003"/>
                </a:lnTo>
                <a:lnTo>
                  <a:pt x="355856" y="81876"/>
                </a:lnTo>
                <a:lnTo>
                  <a:pt x="356517" y="92125"/>
                </a:lnTo>
                <a:lnTo>
                  <a:pt x="356517" y="171449"/>
                </a:lnTo>
                <a:close/>
              </a:path>
              <a:path w="859154" h="173989">
                <a:moveTo>
                  <a:pt x="482835" y="67722"/>
                </a:moveTo>
                <a:lnTo>
                  <a:pt x="469589" y="67722"/>
                </a:lnTo>
                <a:lnTo>
                  <a:pt x="469589" y="0"/>
                </a:lnTo>
                <a:lnTo>
                  <a:pt x="482835" y="0"/>
                </a:lnTo>
                <a:lnTo>
                  <a:pt x="482835" y="67722"/>
                </a:lnTo>
                <a:close/>
              </a:path>
              <a:path w="859154" h="173989">
                <a:moveTo>
                  <a:pt x="432084" y="173688"/>
                </a:moveTo>
                <a:lnTo>
                  <a:pt x="392850" y="147724"/>
                </a:lnTo>
                <a:lnTo>
                  <a:pt x="385650" y="109984"/>
                </a:lnTo>
                <a:lnTo>
                  <a:pt x="386431" y="96640"/>
                </a:lnTo>
                <a:lnTo>
                  <a:pt x="405035" y="57832"/>
                </a:lnTo>
                <a:lnTo>
                  <a:pt x="432382" y="48377"/>
                </a:lnTo>
                <a:lnTo>
                  <a:pt x="443860" y="49586"/>
                </a:lnTo>
                <a:lnTo>
                  <a:pt x="453888" y="53213"/>
                </a:lnTo>
                <a:lnTo>
                  <a:pt x="462464" y="59259"/>
                </a:lnTo>
                <a:lnTo>
                  <a:pt x="463070" y="59978"/>
                </a:lnTo>
                <a:lnTo>
                  <a:pt x="434763" y="59978"/>
                </a:lnTo>
                <a:lnTo>
                  <a:pt x="426820" y="60807"/>
                </a:lnTo>
                <a:lnTo>
                  <a:pt x="401537" y="89600"/>
                </a:lnTo>
                <a:lnTo>
                  <a:pt x="399193" y="112223"/>
                </a:lnTo>
                <a:lnTo>
                  <a:pt x="399770" y="123217"/>
                </a:lnTo>
                <a:lnTo>
                  <a:pt x="419583" y="158767"/>
                </a:lnTo>
                <a:lnTo>
                  <a:pt x="434615" y="162077"/>
                </a:lnTo>
                <a:lnTo>
                  <a:pt x="463851" y="162077"/>
                </a:lnTo>
                <a:lnTo>
                  <a:pt x="462668" y="163388"/>
                </a:lnTo>
                <a:lnTo>
                  <a:pt x="453962" y="169110"/>
                </a:lnTo>
                <a:lnTo>
                  <a:pt x="443767" y="172543"/>
                </a:lnTo>
                <a:lnTo>
                  <a:pt x="432084" y="173688"/>
                </a:lnTo>
                <a:close/>
              </a:path>
              <a:path w="859154" h="173989">
                <a:moveTo>
                  <a:pt x="463851" y="162077"/>
                </a:moveTo>
                <a:lnTo>
                  <a:pt x="434615" y="162077"/>
                </a:lnTo>
                <a:lnTo>
                  <a:pt x="446009" y="160719"/>
                </a:lnTo>
                <a:lnTo>
                  <a:pt x="455636" y="156646"/>
                </a:lnTo>
                <a:lnTo>
                  <a:pt x="463496" y="149857"/>
                </a:lnTo>
                <a:lnTo>
                  <a:pt x="469589" y="140350"/>
                </a:lnTo>
                <a:lnTo>
                  <a:pt x="469589" y="83648"/>
                </a:lnTo>
                <a:lnTo>
                  <a:pt x="463506" y="73291"/>
                </a:lnTo>
                <a:lnTo>
                  <a:pt x="455674" y="65895"/>
                </a:lnTo>
                <a:lnTo>
                  <a:pt x="446093" y="61457"/>
                </a:lnTo>
                <a:lnTo>
                  <a:pt x="434763" y="59978"/>
                </a:lnTo>
                <a:lnTo>
                  <a:pt x="463070" y="59978"/>
                </a:lnTo>
                <a:lnTo>
                  <a:pt x="469589" y="67722"/>
                </a:lnTo>
                <a:lnTo>
                  <a:pt x="482835" y="67722"/>
                </a:lnTo>
                <a:lnTo>
                  <a:pt x="482835" y="155381"/>
                </a:lnTo>
                <a:lnTo>
                  <a:pt x="469887" y="155381"/>
                </a:lnTo>
                <a:lnTo>
                  <a:pt x="463851" y="162077"/>
                </a:lnTo>
                <a:close/>
              </a:path>
              <a:path w="859154" h="173989">
                <a:moveTo>
                  <a:pt x="482835" y="171449"/>
                </a:moveTo>
                <a:lnTo>
                  <a:pt x="470334" y="171449"/>
                </a:lnTo>
                <a:lnTo>
                  <a:pt x="469887" y="155381"/>
                </a:lnTo>
                <a:lnTo>
                  <a:pt x="482835" y="155381"/>
                </a:lnTo>
                <a:lnTo>
                  <a:pt x="482835" y="171449"/>
                </a:lnTo>
                <a:close/>
              </a:path>
              <a:path w="859154" h="173989">
                <a:moveTo>
                  <a:pt x="530385" y="171449"/>
                </a:moveTo>
                <a:lnTo>
                  <a:pt x="517883" y="171449"/>
                </a:lnTo>
                <a:lnTo>
                  <a:pt x="517883" y="0"/>
                </a:lnTo>
                <a:lnTo>
                  <a:pt x="531278" y="0"/>
                </a:lnTo>
                <a:lnTo>
                  <a:pt x="531278" y="68170"/>
                </a:lnTo>
                <a:lnTo>
                  <a:pt x="542117" y="68170"/>
                </a:lnTo>
                <a:lnTo>
                  <a:pt x="538719" y="70551"/>
                </a:lnTo>
                <a:lnTo>
                  <a:pt x="534255" y="76704"/>
                </a:lnTo>
                <a:lnTo>
                  <a:pt x="531278" y="84839"/>
                </a:lnTo>
                <a:lnTo>
                  <a:pt x="531278" y="139302"/>
                </a:lnTo>
                <a:lnTo>
                  <a:pt x="537231" y="149266"/>
                </a:lnTo>
                <a:lnTo>
                  <a:pt x="543512" y="154933"/>
                </a:lnTo>
                <a:lnTo>
                  <a:pt x="530980" y="154933"/>
                </a:lnTo>
                <a:lnTo>
                  <a:pt x="530385" y="171449"/>
                </a:lnTo>
                <a:close/>
              </a:path>
              <a:path w="859154" h="173989">
                <a:moveTo>
                  <a:pt x="542117" y="68170"/>
                </a:moveTo>
                <a:lnTo>
                  <a:pt x="531278" y="68170"/>
                </a:lnTo>
                <a:lnTo>
                  <a:pt x="538375" y="59508"/>
                </a:lnTo>
                <a:lnTo>
                  <a:pt x="547017" y="53323"/>
                </a:lnTo>
                <a:lnTo>
                  <a:pt x="557202" y="49613"/>
                </a:lnTo>
                <a:lnTo>
                  <a:pt x="568931" y="48377"/>
                </a:lnTo>
                <a:lnTo>
                  <a:pt x="579080" y="49400"/>
                </a:lnTo>
                <a:lnTo>
                  <a:pt x="588093" y="52469"/>
                </a:lnTo>
                <a:lnTo>
                  <a:pt x="595972" y="57583"/>
                </a:lnTo>
                <a:lnTo>
                  <a:pt x="598229" y="59978"/>
                </a:lnTo>
                <a:lnTo>
                  <a:pt x="557919" y="59978"/>
                </a:lnTo>
                <a:lnTo>
                  <a:pt x="550625" y="62112"/>
                </a:lnTo>
                <a:lnTo>
                  <a:pt x="544672" y="66379"/>
                </a:lnTo>
                <a:lnTo>
                  <a:pt x="542117" y="68170"/>
                </a:lnTo>
                <a:close/>
              </a:path>
              <a:path w="859154" h="173989">
                <a:moveTo>
                  <a:pt x="598107" y="162077"/>
                </a:moveTo>
                <a:lnTo>
                  <a:pt x="566699" y="162077"/>
                </a:lnTo>
                <a:lnTo>
                  <a:pt x="574503" y="161258"/>
                </a:lnTo>
                <a:lnTo>
                  <a:pt x="581396" y="158804"/>
                </a:lnTo>
                <a:lnTo>
                  <a:pt x="601236" y="122134"/>
                </a:lnTo>
                <a:lnTo>
                  <a:pt x="601822" y="109984"/>
                </a:lnTo>
                <a:lnTo>
                  <a:pt x="601245" y="98693"/>
                </a:lnTo>
                <a:lnTo>
                  <a:pt x="581470" y="63255"/>
                </a:lnTo>
                <a:lnTo>
                  <a:pt x="566550" y="59978"/>
                </a:lnTo>
                <a:lnTo>
                  <a:pt x="598229" y="59978"/>
                </a:lnTo>
                <a:lnTo>
                  <a:pt x="614436" y="96502"/>
                </a:lnTo>
                <a:lnTo>
                  <a:pt x="615217" y="112223"/>
                </a:lnTo>
                <a:lnTo>
                  <a:pt x="614436" y="125635"/>
                </a:lnTo>
                <a:lnTo>
                  <a:pt x="612092" y="137596"/>
                </a:lnTo>
                <a:lnTo>
                  <a:pt x="608185" y="148105"/>
                </a:lnTo>
                <a:lnTo>
                  <a:pt x="602716" y="157162"/>
                </a:lnTo>
                <a:lnTo>
                  <a:pt x="598107" y="162077"/>
                </a:lnTo>
                <a:close/>
              </a:path>
              <a:path w="859154" h="173989">
                <a:moveTo>
                  <a:pt x="569230" y="173688"/>
                </a:moveTo>
                <a:lnTo>
                  <a:pt x="557351" y="172516"/>
                </a:lnTo>
                <a:lnTo>
                  <a:pt x="547017" y="169000"/>
                </a:lnTo>
                <a:lnTo>
                  <a:pt x="538226" y="163139"/>
                </a:lnTo>
                <a:lnTo>
                  <a:pt x="530980" y="154933"/>
                </a:lnTo>
                <a:lnTo>
                  <a:pt x="543512" y="154933"/>
                </a:lnTo>
                <a:lnTo>
                  <a:pt x="545119" y="156383"/>
                </a:lnTo>
                <a:lnTo>
                  <a:pt x="554942" y="160653"/>
                </a:lnTo>
                <a:lnTo>
                  <a:pt x="566699" y="162077"/>
                </a:lnTo>
                <a:lnTo>
                  <a:pt x="598107" y="162077"/>
                </a:lnTo>
                <a:lnTo>
                  <a:pt x="595935" y="164393"/>
                </a:lnTo>
                <a:lnTo>
                  <a:pt x="588093" y="169557"/>
                </a:lnTo>
                <a:lnTo>
                  <a:pt x="579191" y="172655"/>
                </a:lnTo>
                <a:lnTo>
                  <a:pt x="569230" y="173688"/>
                </a:lnTo>
                <a:close/>
              </a:path>
              <a:path w="859154" h="173989">
                <a:moveTo>
                  <a:pt x="691454" y="173688"/>
                </a:moveTo>
                <a:lnTo>
                  <a:pt x="652312" y="156866"/>
                </a:lnTo>
                <a:lnTo>
                  <a:pt x="637503" y="112966"/>
                </a:lnTo>
                <a:lnTo>
                  <a:pt x="637429" y="109242"/>
                </a:lnTo>
                <a:lnTo>
                  <a:pt x="637848" y="100758"/>
                </a:lnTo>
                <a:lnTo>
                  <a:pt x="657354" y="60521"/>
                </a:lnTo>
                <a:lnTo>
                  <a:pt x="691157" y="48377"/>
                </a:lnTo>
                <a:lnTo>
                  <a:pt x="702635" y="49436"/>
                </a:lnTo>
                <a:lnTo>
                  <a:pt x="712960" y="52615"/>
                </a:lnTo>
                <a:lnTo>
                  <a:pt x="722131" y="57916"/>
                </a:lnTo>
                <a:lnTo>
                  <a:pt x="724204" y="59835"/>
                </a:lnTo>
                <a:lnTo>
                  <a:pt x="691157" y="59835"/>
                </a:lnTo>
                <a:lnTo>
                  <a:pt x="682636" y="60709"/>
                </a:lnTo>
                <a:lnTo>
                  <a:pt x="653615" y="89971"/>
                </a:lnTo>
                <a:lnTo>
                  <a:pt x="650824" y="112966"/>
                </a:lnTo>
                <a:lnTo>
                  <a:pt x="651522" y="123279"/>
                </a:lnTo>
                <a:lnTo>
                  <a:pt x="674934" y="158913"/>
                </a:lnTo>
                <a:lnTo>
                  <a:pt x="691454" y="162372"/>
                </a:lnTo>
                <a:lnTo>
                  <a:pt x="724456" y="162372"/>
                </a:lnTo>
                <a:lnTo>
                  <a:pt x="719285" y="166096"/>
                </a:lnTo>
                <a:lnTo>
                  <a:pt x="712969" y="169416"/>
                </a:lnTo>
                <a:lnTo>
                  <a:pt x="706225" y="171788"/>
                </a:lnTo>
                <a:lnTo>
                  <a:pt x="699053" y="173213"/>
                </a:lnTo>
                <a:lnTo>
                  <a:pt x="691454" y="173688"/>
                </a:lnTo>
                <a:close/>
              </a:path>
              <a:path w="859154" h="173989">
                <a:moveTo>
                  <a:pt x="724456" y="162372"/>
                </a:moveTo>
                <a:lnTo>
                  <a:pt x="691454" y="162372"/>
                </a:lnTo>
                <a:lnTo>
                  <a:pt x="700030" y="161507"/>
                </a:lnTo>
                <a:lnTo>
                  <a:pt x="707751" y="158913"/>
                </a:lnTo>
                <a:lnTo>
                  <a:pt x="731228" y="122612"/>
                </a:lnTo>
                <a:lnTo>
                  <a:pt x="731935" y="109242"/>
                </a:lnTo>
                <a:lnTo>
                  <a:pt x="731610" y="102469"/>
                </a:lnTo>
                <a:lnTo>
                  <a:pt x="712290" y="66236"/>
                </a:lnTo>
                <a:lnTo>
                  <a:pt x="706139" y="61969"/>
                </a:lnTo>
                <a:lnTo>
                  <a:pt x="699094" y="59835"/>
                </a:lnTo>
                <a:lnTo>
                  <a:pt x="724204" y="59835"/>
                </a:lnTo>
                <a:lnTo>
                  <a:pt x="744241" y="96900"/>
                </a:lnTo>
                <a:lnTo>
                  <a:pt x="745181" y="112966"/>
                </a:lnTo>
                <a:lnTo>
                  <a:pt x="744753" y="121522"/>
                </a:lnTo>
                <a:lnTo>
                  <a:pt x="730224" y="156908"/>
                </a:lnTo>
                <a:lnTo>
                  <a:pt x="725108" y="161903"/>
                </a:lnTo>
                <a:lnTo>
                  <a:pt x="724456" y="162372"/>
                </a:lnTo>
                <a:close/>
              </a:path>
              <a:path w="859154" h="173989">
                <a:moveTo>
                  <a:pt x="774128" y="171449"/>
                </a:moveTo>
                <a:lnTo>
                  <a:pt x="758352" y="171449"/>
                </a:lnTo>
                <a:lnTo>
                  <a:pt x="801066" y="109984"/>
                </a:lnTo>
                <a:lnTo>
                  <a:pt x="759989" y="50606"/>
                </a:lnTo>
                <a:lnTo>
                  <a:pt x="775765" y="50606"/>
                </a:lnTo>
                <a:lnTo>
                  <a:pt x="808358" y="99717"/>
                </a:lnTo>
                <a:lnTo>
                  <a:pt x="822903" y="99717"/>
                </a:lnTo>
                <a:lnTo>
                  <a:pt x="815800" y="109984"/>
                </a:lnTo>
                <a:lnTo>
                  <a:pt x="822961" y="120252"/>
                </a:lnTo>
                <a:lnTo>
                  <a:pt x="808508" y="120252"/>
                </a:lnTo>
                <a:lnTo>
                  <a:pt x="774128" y="171449"/>
                </a:lnTo>
                <a:close/>
              </a:path>
              <a:path w="859154" h="173989">
                <a:moveTo>
                  <a:pt x="822903" y="99717"/>
                </a:moveTo>
                <a:lnTo>
                  <a:pt x="808358" y="99717"/>
                </a:lnTo>
                <a:lnTo>
                  <a:pt x="840952" y="50606"/>
                </a:lnTo>
                <a:lnTo>
                  <a:pt x="856876" y="50606"/>
                </a:lnTo>
                <a:lnTo>
                  <a:pt x="822903" y="99717"/>
                </a:lnTo>
                <a:close/>
              </a:path>
              <a:path w="859154" h="173989">
                <a:moveTo>
                  <a:pt x="858665" y="171449"/>
                </a:moveTo>
                <a:lnTo>
                  <a:pt x="842886" y="171449"/>
                </a:lnTo>
                <a:lnTo>
                  <a:pt x="808508" y="120252"/>
                </a:lnTo>
                <a:lnTo>
                  <a:pt x="822961" y="120252"/>
                </a:lnTo>
                <a:lnTo>
                  <a:pt x="858665" y="1714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9802" y="2979466"/>
            <a:ext cx="2599908" cy="223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323" y="1413172"/>
            <a:ext cx="3371843" cy="23812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3864" y="423399"/>
            <a:ext cx="1457464" cy="17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7187" y="710502"/>
            <a:ext cx="3176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Các </a:t>
            </a:r>
            <a:r>
              <a:rPr sz="1200" dirty="0">
                <a:solidFill>
                  <a:srgbClr val="424242"/>
                </a:solidFill>
                <a:latin typeface="RobotoRegular"/>
                <a:cs typeface="RobotoRegular"/>
              </a:rPr>
              <a:t>điểm </a:t>
            </a: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yếu của các nhà phát triển sản</a:t>
            </a:r>
            <a:r>
              <a:rPr sz="1200" spc="-65" dirty="0">
                <a:solidFill>
                  <a:srgbClr val="424242"/>
                </a:solidFill>
                <a:latin typeface="RobotoRegular"/>
                <a:cs typeface="RobotoRegular"/>
              </a:rPr>
              <a:t> </a:t>
            </a:r>
            <a:r>
              <a:rPr sz="1200" dirty="0">
                <a:solidFill>
                  <a:srgbClr val="424242"/>
                </a:solidFill>
                <a:latin typeface="RobotoRegular"/>
                <a:cs typeface="RobotoRegular"/>
              </a:rPr>
              <a:t>phẩm</a:t>
            </a:r>
            <a:endParaRPr sz="12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1022" y="904212"/>
            <a:ext cx="3013871" cy="216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1022" y="1380462"/>
            <a:ext cx="1282065" cy="231140"/>
          </a:xfrm>
          <a:custGeom>
            <a:avLst/>
            <a:gdLst/>
            <a:ahLst/>
            <a:cxnLst/>
            <a:rect l="l" t="t" r="r" b="b"/>
            <a:pathLst>
              <a:path w="1282064" h="231140">
                <a:moveTo>
                  <a:pt x="125015" y="31253"/>
                </a:moveTo>
                <a:lnTo>
                  <a:pt x="0" y="31253"/>
                </a:lnTo>
                <a:lnTo>
                  <a:pt x="0" y="19495"/>
                </a:lnTo>
                <a:lnTo>
                  <a:pt x="125015" y="19495"/>
                </a:lnTo>
                <a:lnTo>
                  <a:pt x="125015" y="31253"/>
                </a:lnTo>
                <a:close/>
              </a:path>
              <a:path w="1282064" h="231140">
                <a:moveTo>
                  <a:pt x="69353" y="182015"/>
                </a:moveTo>
                <a:lnTo>
                  <a:pt x="55661" y="182015"/>
                </a:lnTo>
                <a:lnTo>
                  <a:pt x="55661" y="31253"/>
                </a:lnTo>
                <a:lnTo>
                  <a:pt x="69353" y="31253"/>
                </a:lnTo>
                <a:lnTo>
                  <a:pt x="69353" y="182015"/>
                </a:lnTo>
                <a:close/>
              </a:path>
              <a:path w="1282064" h="231140">
                <a:moveTo>
                  <a:pt x="145627" y="94654"/>
                </a:moveTo>
                <a:lnTo>
                  <a:pt x="132233" y="94504"/>
                </a:lnTo>
                <a:lnTo>
                  <a:pt x="133070" y="87528"/>
                </a:lnTo>
                <a:lnTo>
                  <a:pt x="135582" y="81036"/>
                </a:lnTo>
                <a:lnTo>
                  <a:pt x="169152" y="59596"/>
                </a:lnTo>
                <a:lnTo>
                  <a:pt x="178519" y="58935"/>
                </a:lnTo>
                <a:lnTo>
                  <a:pt x="188099" y="59568"/>
                </a:lnTo>
                <a:lnTo>
                  <a:pt x="196601" y="61465"/>
                </a:lnTo>
                <a:lnTo>
                  <a:pt x="204024" y="64628"/>
                </a:lnTo>
                <a:lnTo>
                  <a:pt x="210368" y="69056"/>
                </a:lnTo>
                <a:lnTo>
                  <a:pt x="211461" y="70246"/>
                </a:lnTo>
                <a:lnTo>
                  <a:pt x="168547" y="70246"/>
                </a:lnTo>
                <a:lnTo>
                  <a:pt x="160858" y="72627"/>
                </a:lnTo>
                <a:lnTo>
                  <a:pt x="154706" y="77390"/>
                </a:lnTo>
                <a:lnTo>
                  <a:pt x="148653" y="82152"/>
                </a:lnTo>
                <a:lnTo>
                  <a:pt x="145627" y="87907"/>
                </a:lnTo>
                <a:lnTo>
                  <a:pt x="145627" y="94654"/>
                </a:lnTo>
                <a:close/>
              </a:path>
              <a:path w="1282064" h="231140">
                <a:moveTo>
                  <a:pt x="176385" y="184248"/>
                </a:moveTo>
                <a:lnTo>
                  <a:pt x="168249" y="184248"/>
                </a:lnTo>
                <a:lnTo>
                  <a:pt x="159952" y="183643"/>
                </a:lnTo>
                <a:lnTo>
                  <a:pt x="129926" y="157078"/>
                </a:lnTo>
                <a:lnTo>
                  <a:pt x="129257" y="150018"/>
                </a:lnTo>
                <a:lnTo>
                  <a:pt x="130168" y="141628"/>
                </a:lnTo>
                <a:lnTo>
                  <a:pt x="161478" y="114336"/>
                </a:lnTo>
                <a:lnTo>
                  <a:pt x="184918" y="111768"/>
                </a:lnTo>
                <a:lnTo>
                  <a:pt x="209028" y="111768"/>
                </a:lnTo>
                <a:lnTo>
                  <a:pt x="209028" y="89445"/>
                </a:lnTo>
                <a:lnTo>
                  <a:pt x="206349" y="82648"/>
                </a:lnTo>
                <a:lnTo>
                  <a:pt x="200991" y="77687"/>
                </a:lnTo>
                <a:lnTo>
                  <a:pt x="195733" y="72727"/>
                </a:lnTo>
                <a:lnTo>
                  <a:pt x="187994" y="70246"/>
                </a:lnTo>
                <a:lnTo>
                  <a:pt x="211461" y="70246"/>
                </a:lnTo>
                <a:lnTo>
                  <a:pt x="215474" y="74618"/>
                </a:lnTo>
                <a:lnTo>
                  <a:pt x="219186" y="81185"/>
                </a:lnTo>
                <a:lnTo>
                  <a:pt x="221502" y="88756"/>
                </a:lnTo>
                <a:lnTo>
                  <a:pt x="222422" y="97332"/>
                </a:lnTo>
                <a:lnTo>
                  <a:pt x="222422" y="122038"/>
                </a:lnTo>
                <a:lnTo>
                  <a:pt x="185216" y="122038"/>
                </a:lnTo>
                <a:lnTo>
                  <a:pt x="175784" y="122615"/>
                </a:lnTo>
                <a:lnTo>
                  <a:pt x="142651" y="140592"/>
                </a:lnTo>
                <a:lnTo>
                  <a:pt x="142760" y="155822"/>
                </a:lnTo>
                <a:lnTo>
                  <a:pt x="145132" y="161179"/>
                </a:lnTo>
                <a:lnTo>
                  <a:pt x="150093" y="165645"/>
                </a:lnTo>
                <a:lnTo>
                  <a:pt x="155152" y="170109"/>
                </a:lnTo>
                <a:lnTo>
                  <a:pt x="161701" y="172342"/>
                </a:lnTo>
                <a:lnTo>
                  <a:pt x="203135" y="172342"/>
                </a:lnTo>
                <a:lnTo>
                  <a:pt x="198560" y="175963"/>
                </a:lnTo>
                <a:lnTo>
                  <a:pt x="191318" y="179337"/>
                </a:lnTo>
                <a:lnTo>
                  <a:pt x="184075" y="182611"/>
                </a:lnTo>
                <a:lnTo>
                  <a:pt x="176385" y="184248"/>
                </a:lnTo>
                <a:close/>
              </a:path>
              <a:path w="1282064" h="231140">
                <a:moveTo>
                  <a:pt x="203135" y="172342"/>
                </a:moveTo>
                <a:lnTo>
                  <a:pt x="178667" y="172342"/>
                </a:lnTo>
                <a:lnTo>
                  <a:pt x="186654" y="170208"/>
                </a:lnTo>
                <a:lnTo>
                  <a:pt x="193699" y="165942"/>
                </a:lnTo>
                <a:lnTo>
                  <a:pt x="200744" y="161577"/>
                </a:lnTo>
                <a:lnTo>
                  <a:pt x="205854" y="155822"/>
                </a:lnTo>
                <a:lnTo>
                  <a:pt x="209028" y="148678"/>
                </a:lnTo>
                <a:lnTo>
                  <a:pt x="209028" y="122038"/>
                </a:lnTo>
                <a:lnTo>
                  <a:pt x="222422" y="122038"/>
                </a:lnTo>
                <a:lnTo>
                  <a:pt x="222493" y="157078"/>
                </a:lnTo>
                <a:lnTo>
                  <a:pt x="222616" y="161577"/>
                </a:lnTo>
                <a:lnTo>
                  <a:pt x="222728" y="163524"/>
                </a:lnTo>
                <a:lnTo>
                  <a:pt x="222886" y="165198"/>
                </a:lnTo>
                <a:lnTo>
                  <a:pt x="209177" y="165198"/>
                </a:lnTo>
                <a:lnTo>
                  <a:pt x="204514" y="171250"/>
                </a:lnTo>
                <a:lnTo>
                  <a:pt x="203135" y="172342"/>
                </a:lnTo>
                <a:close/>
              </a:path>
              <a:path w="1282064" h="231140">
                <a:moveTo>
                  <a:pt x="225994" y="182015"/>
                </a:moveTo>
                <a:lnTo>
                  <a:pt x="211707" y="182015"/>
                </a:lnTo>
                <a:lnTo>
                  <a:pt x="210417" y="178245"/>
                </a:lnTo>
                <a:lnTo>
                  <a:pt x="209574" y="172640"/>
                </a:lnTo>
                <a:lnTo>
                  <a:pt x="209177" y="165198"/>
                </a:lnTo>
                <a:lnTo>
                  <a:pt x="222886" y="165198"/>
                </a:lnTo>
                <a:lnTo>
                  <a:pt x="223279" y="169356"/>
                </a:lnTo>
                <a:lnTo>
                  <a:pt x="223403" y="170208"/>
                </a:lnTo>
                <a:lnTo>
                  <a:pt x="224432" y="175746"/>
                </a:lnTo>
                <a:lnTo>
                  <a:pt x="225994" y="180676"/>
                </a:lnTo>
                <a:lnTo>
                  <a:pt x="225994" y="182015"/>
                </a:lnTo>
                <a:close/>
              </a:path>
              <a:path w="1282064" h="231140">
                <a:moveTo>
                  <a:pt x="191020" y="41820"/>
                </a:moveTo>
                <a:lnTo>
                  <a:pt x="178816" y="41820"/>
                </a:lnTo>
                <a:lnTo>
                  <a:pt x="153516" y="10566"/>
                </a:lnTo>
                <a:lnTo>
                  <a:pt x="169589" y="10566"/>
                </a:lnTo>
                <a:lnTo>
                  <a:pt x="191020" y="41820"/>
                </a:lnTo>
                <a:close/>
              </a:path>
              <a:path w="1282064" h="231140">
                <a:moveTo>
                  <a:pt x="272987" y="182015"/>
                </a:moveTo>
                <a:lnTo>
                  <a:pt x="259593" y="182015"/>
                </a:lnTo>
                <a:lnTo>
                  <a:pt x="259593" y="61167"/>
                </a:lnTo>
                <a:lnTo>
                  <a:pt x="272987" y="61167"/>
                </a:lnTo>
                <a:lnTo>
                  <a:pt x="272987" y="182015"/>
                </a:lnTo>
                <a:close/>
              </a:path>
              <a:path w="1282064" h="231140">
                <a:moveTo>
                  <a:pt x="269167" y="35271"/>
                </a:moveTo>
                <a:lnTo>
                  <a:pt x="263511" y="35271"/>
                </a:lnTo>
                <a:lnTo>
                  <a:pt x="261280" y="34428"/>
                </a:lnTo>
                <a:lnTo>
                  <a:pt x="259593" y="32742"/>
                </a:lnTo>
                <a:lnTo>
                  <a:pt x="258005" y="30956"/>
                </a:lnTo>
                <a:lnTo>
                  <a:pt x="257211" y="28822"/>
                </a:lnTo>
                <a:lnTo>
                  <a:pt x="257211" y="23761"/>
                </a:lnTo>
                <a:lnTo>
                  <a:pt x="258005" y="21629"/>
                </a:lnTo>
                <a:lnTo>
                  <a:pt x="261280" y="18156"/>
                </a:lnTo>
                <a:lnTo>
                  <a:pt x="263511" y="17264"/>
                </a:lnTo>
                <a:lnTo>
                  <a:pt x="269167" y="17264"/>
                </a:lnTo>
                <a:lnTo>
                  <a:pt x="271449" y="18156"/>
                </a:lnTo>
                <a:lnTo>
                  <a:pt x="273136" y="19942"/>
                </a:lnTo>
                <a:lnTo>
                  <a:pt x="274822" y="21629"/>
                </a:lnTo>
                <a:lnTo>
                  <a:pt x="275666" y="23761"/>
                </a:lnTo>
                <a:lnTo>
                  <a:pt x="275666" y="28822"/>
                </a:lnTo>
                <a:lnTo>
                  <a:pt x="274822" y="30956"/>
                </a:lnTo>
                <a:lnTo>
                  <a:pt x="273136" y="32742"/>
                </a:lnTo>
                <a:lnTo>
                  <a:pt x="271449" y="34428"/>
                </a:lnTo>
                <a:lnTo>
                  <a:pt x="269167" y="35271"/>
                </a:lnTo>
                <a:close/>
              </a:path>
              <a:path w="1282064" h="231140">
                <a:moveTo>
                  <a:pt x="417462" y="184248"/>
                </a:moveTo>
                <a:lnTo>
                  <a:pt x="409425" y="184248"/>
                </a:lnTo>
                <a:lnTo>
                  <a:pt x="398142" y="183215"/>
                </a:lnTo>
                <a:lnTo>
                  <a:pt x="365716" y="158752"/>
                </a:lnTo>
                <a:lnTo>
                  <a:pt x="357930" y="119210"/>
                </a:lnTo>
                <a:lnTo>
                  <a:pt x="358321" y="110541"/>
                </a:lnTo>
                <a:lnTo>
                  <a:pt x="376571" y="70636"/>
                </a:lnTo>
                <a:lnTo>
                  <a:pt x="409276" y="58935"/>
                </a:lnTo>
                <a:lnTo>
                  <a:pt x="418801" y="59679"/>
                </a:lnTo>
                <a:lnTo>
                  <a:pt x="427433" y="61912"/>
                </a:lnTo>
                <a:lnTo>
                  <a:pt x="435172" y="65632"/>
                </a:lnTo>
                <a:lnTo>
                  <a:pt x="441431" y="70395"/>
                </a:lnTo>
                <a:lnTo>
                  <a:pt x="409276" y="70395"/>
                </a:lnTo>
                <a:lnTo>
                  <a:pt x="400774" y="71213"/>
                </a:lnTo>
                <a:lnTo>
                  <a:pt x="373818" y="99118"/>
                </a:lnTo>
                <a:lnTo>
                  <a:pt x="371325" y="123973"/>
                </a:lnTo>
                <a:lnTo>
                  <a:pt x="371949" y="134875"/>
                </a:lnTo>
                <a:lnTo>
                  <a:pt x="393314" y="169700"/>
                </a:lnTo>
                <a:lnTo>
                  <a:pt x="409425" y="172937"/>
                </a:lnTo>
                <a:lnTo>
                  <a:pt x="442362" y="172937"/>
                </a:lnTo>
                <a:lnTo>
                  <a:pt x="439091" y="175715"/>
                </a:lnTo>
                <a:lnTo>
                  <a:pt x="432047" y="179188"/>
                </a:lnTo>
                <a:lnTo>
                  <a:pt x="425003" y="182561"/>
                </a:lnTo>
                <a:lnTo>
                  <a:pt x="417462" y="184248"/>
                </a:lnTo>
                <a:close/>
              </a:path>
              <a:path w="1282064" h="231140">
                <a:moveTo>
                  <a:pt x="455860" y="101946"/>
                </a:moveTo>
                <a:lnTo>
                  <a:pt x="443060" y="101946"/>
                </a:lnTo>
                <a:lnTo>
                  <a:pt x="442465" y="92520"/>
                </a:lnTo>
                <a:lnTo>
                  <a:pt x="439041" y="84930"/>
                </a:lnTo>
                <a:lnTo>
                  <a:pt x="432791" y="79176"/>
                </a:lnTo>
                <a:lnTo>
                  <a:pt x="426639" y="73322"/>
                </a:lnTo>
                <a:lnTo>
                  <a:pt x="418801" y="70395"/>
                </a:lnTo>
                <a:lnTo>
                  <a:pt x="441431" y="70395"/>
                </a:lnTo>
                <a:lnTo>
                  <a:pt x="442018" y="70842"/>
                </a:lnTo>
                <a:lnTo>
                  <a:pt x="447739" y="77194"/>
                </a:lnTo>
                <a:lnTo>
                  <a:pt x="451952" y="84496"/>
                </a:lnTo>
                <a:lnTo>
                  <a:pt x="454659" y="92747"/>
                </a:lnTo>
                <a:lnTo>
                  <a:pt x="455860" y="101946"/>
                </a:lnTo>
                <a:close/>
              </a:path>
              <a:path w="1282064" h="231140">
                <a:moveTo>
                  <a:pt x="442362" y="172937"/>
                </a:moveTo>
                <a:lnTo>
                  <a:pt x="418751" y="172937"/>
                </a:lnTo>
                <a:lnTo>
                  <a:pt x="426540" y="170308"/>
                </a:lnTo>
                <a:lnTo>
                  <a:pt x="432791" y="165049"/>
                </a:lnTo>
                <a:lnTo>
                  <a:pt x="439140" y="159791"/>
                </a:lnTo>
                <a:lnTo>
                  <a:pt x="442564" y="152995"/>
                </a:lnTo>
                <a:lnTo>
                  <a:pt x="443060" y="144660"/>
                </a:lnTo>
                <a:lnTo>
                  <a:pt x="455860" y="144660"/>
                </a:lnTo>
                <a:lnTo>
                  <a:pt x="455462" y="152101"/>
                </a:lnTo>
                <a:lnTo>
                  <a:pt x="453131" y="158848"/>
                </a:lnTo>
                <a:lnTo>
                  <a:pt x="448762" y="165049"/>
                </a:lnTo>
                <a:lnTo>
                  <a:pt x="444697" y="170953"/>
                </a:lnTo>
                <a:lnTo>
                  <a:pt x="442362" y="172937"/>
                </a:lnTo>
                <a:close/>
              </a:path>
              <a:path w="1282064" h="231140">
                <a:moveTo>
                  <a:pt x="495783" y="182015"/>
                </a:moveTo>
                <a:lnTo>
                  <a:pt x="482536" y="182015"/>
                </a:lnTo>
                <a:lnTo>
                  <a:pt x="482536" y="10566"/>
                </a:lnTo>
                <a:lnTo>
                  <a:pt x="495783" y="10566"/>
                </a:lnTo>
                <a:lnTo>
                  <a:pt x="495783" y="81706"/>
                </a:lnTo>
                <a:lnTo>
                  <a:pt x="505891" y="81706"/>
                </a:lnTo>
                <a:lnTo>
                  <a:pt x="503571" y="83591"/>
                </a:lnTo>
                <a:lnTo>
                  <a:pt x="498858" y="90536"/>
                </a:lnTo>
                <a:lnTo>
                  <a:pt x="495783" y="99267"/>
                </a:lnTo>
                <a:lnTo>
                  <a:pt x="495783" y="182015"/>
                </a:lnTo>
                <a:close/>
              </a:path>
              <a:path w="1282064" h="231140">
                <a:moveTo>
                  <a:pt x="505891" y="81706"/>
                </a:moveTo>
                <a:lnTo>
                  <a:pt x="495783" y="81706"/>
                </a:lnTo>
                <a:lnTo>
                  <a:pt x="500247" y="74463"/>
                </a:lnTo>
                <a:lnTo>
                  <a:pt x="505903" y="68857"/>
                </a:lnTo>
                <a:lnTo>
                  <a:pt x="519595" y="60919"/>
                </a:lnTo>
                <a:lnTo>
                  <a:pt x="527036" y="58935"/>
                </a:lnTo>
                <a:lnTo>
                  <a:pt x="535073" y="58935"/>
                </a:lnTo>
                <a:lnTo>
                  <a:pt x="564352" y="70543"/>
                </a:lnTo>
                <a:lnTo>
                  <a:pt x="523613" y="70543"/>
                </a:lnTo>
                <a:lnTo>
                  <a:pt x="516271" y="73172"/>
                </a:lnTo>
                <a:lnTo>
                  <a:pt x="509921" y="78431"/>
                </a:lnTo>
                <a:lnTo>
                  <a:pt x="505891" y="81706"/>
                </a:lnTo>
                <a:close/>
              </a:path>
              <a:path w="1282064" h="231140">
                <a:moveTo>
                  <a:pt x="573619" y="182015"/>
                </a:moveTo>
                <a:lnTo>
                  <a:pt x="560373" y="182015"/>
                </a:lnTo>
                <a:lnTo>
                  <a:pt x="560274" y="91876"/>
                </a:lnTo>
                <a:lnTo>
                  <a:pt x="557943" y="83838"/>
                </a:lnTo>
                <a:lnTo>
                  <a:pt x="553254" y="78431"/>
                </a:lnTo>
                <a:lnTo>
                  <a:pt x="548914" y="73223"/>
                </a:lnTo>
                <a:lnTo>
                  <a:pt x="541770" y="70543"/>
                </a:lnTo>
                <a:lnTo>
                  <a:pt x="564352" y="70543"/>
                </a:lnTo>
                <a:lnTo>
                  <a:pt x="568122" y="76069"/>
                </a:lnTo>
                <a:lnTo>
                  <a:pt x="571126" y="83566"/>
                </a:lnTo>
                <a:lnTo>
                  <a:pt x="572959" y="92440"/>
                </a:lnTo>
                <a:lnTo>
                  <a:pt x="573619" y="102690"/>
                </a:lnTo>
                <a:lnTo>
                  <a:pt x="573619" y="182015"/>
                </a:lnTo>
                <a:close/>
              </a:path>
              <a:path w="1282064" h="231140">
                <a:moveTo>
                  <a:pt x="622733" y="182015"/>
                </a:moveTo>
                <a:lnTo>
                  <a:pt x="609338" y="182015"/>
                </a:lnTo>
                <a:lnTo>
                  <a:pt x="609338" y="61167"/>
                </a:lnTo>
                <a:lnTo>
                  <a:pt x="622733" y="61167"/>
                </a:lnTo>
                <a:lnTo>
                  <a:pt x="622733" y="182015"/>
                </a:lnTo>
                <a:close/>
              </a:path>
              <a:path w="1282064" h="231140">
                <a:moveTo>
                  <a:pt x="620053" y="43159"/>
                </a:moveTo>
                <a:lnTo>
                  <a:pt x="608297" y="43159"/>
                </a:lnTo>
                <a:lnTo>
                  <a:pt x="629578" y="11906"/>
                </a:lnTo>
                <a:lnTo>
                  <a:pt x="645801" y="11906"/>
                </a:lnTo>
                <a:lnTo>
                  <a:pt x="620053" y="43159"/>
                </a:lnTo>
                <a:close/>
              </a:path>
              <a:path w="1282064" h="231140">
                <a:moveTo>
                  <a:pt x="682069" y="81854"/>
                </a:moveTo>
                <a:lnTo>
                  <a:pt x="672143" y="81854"/>
                </a:lnTo>
                <a:lnTo>
                  <a:pt x="676608" y="74413"/>
                </a:lnTo>
                <a:lnTo>
                  <a:pt x="682214" y="68757"/>
                </a:lnTo>
                <a:lnTo>
                  <a:pt x="695807" y="60919"/>
                </a:lnTo>
                <a:lnTo>
                  <a:pt x="703298" y="58935"/>
                </a:lnTo>
                <a:lnTo>
                  <a:pt x="711434" y="58935"/>
                </a:lnTo>
                <a:lnTo>
                  <a:pt x="740712" y="70543"/>
                </a:lnTo>
                <a:lnTo>
                  <a:pt x="699974" y="70543"/>
                </a:lnTo>
                <a:lnTo>
                  <a:pt x="692632" y="73172"/>
                </a:lnTo>
                <a:lnTo>
                  <a:pt x="686282" y="78431"/>
                </a:lnTo>
                <a:lnTo>
                  <a:pt x="682069" y="81854"/>
                </a:lnTo>
                <a:close/>
              </a:path>
              <a:path w="1282064" h="231140">
                <a:moveTo>
                  <a:pt x="672143" y="182015"/>
                </a:moveTo>
                <a:lnTo>
                  <a:pt x="658898" y="182015"/>
                </a:lnTo>
                <a:lnTo>
                  <a:pt x="658898" y="61167"/>
                </a:lnTo>
                <a:lnTo>
                  <a:pt x="671697" y="61167"/>
                </a:lnTo>
                <a:lnTo>
                  <a:pt x="672143" y="81854"/>
                </a:lnTo>
                <a:lnTo>
                  <a:pt x="682069" y="81854"/>
                </a:lnTo>
                <a:lnTo>
                  <a:pt x="679932" y="83591"/>
                </a:lnTo>
                <a:lnTo>
                  <a:pt x="675219" y="90536"/>
                </a:lnTo>
                <a:lnTo>
                  <a:pt x="672143" y="99267"/>
                </a:lnTo>
                <a:lnTo>
                  <a:pt x="672143" y="182015"/>
                </a:lnTo>
                <a:close/>
              </a:path>
              <a:path w="1282064" h="231140">
                <a:moveTo>
                  <a:pt x="749981" y="182015"/>
                </a:moveTo>
                <a:lnTo>
                  <a:pt x="736734" y="182015"/>
                </a:lnTo>
                <a:lnTo>
                  <a:pt x="736635" y="91876"/>
                </a:lnTo>
                <a:lnTo>
                  <a:pt x="734303" y="83838"/>
                </a:lnTo>
                <a:lnTo>
                  <a:pt x="729615" y="78431"/>
                </a:lnTo>
                <a:lnTo>
                  <a:pt x="725275" y="73223"/>
                </a:lnTo>
                <a:lnTo>
                  <a:pt x="718131" y="70543"/>
                </a:lnTo>
                <a:lnTo>
                  <a:pt x="740712" y="70543"/>
                </a:lnTo>
                <a:lnTo>
                  <a:pt x="744483" y="76069"/>
                </a:lnTo>
                <a:lnTo>
                  <a:pt x="747487" y="83566"/>
                </a:lnTo>
                <a:lnTo>
                  <a:pt x="749320" y="92440"/>
                </a:lnTo>
                <a:lnTo>
                  <a:pt x="749981" y="102690"/>
                </a:lnTo>
                <a:lnTo>
                  <a:pt x="749981" y="182015"/>
                </a:lnTo>
                <a:close/>
              </a:path>
              <a:path w="1282064" h="231140">
                <a:moveTo>
                  <a:pt x="797717" y="182015"/>
                </a:moveTo>
                <a:lnTo>
                  <a:pt x="784472" y="182015"/>
                </a:lnTo>
                <a:lnTo>
                  <a:pt x="784472" y="10566"/>
                </a:lnTo>
                <a:lnTo>
                  <a:pt x="797717" y="10566"/>
                </a:lnTo>
                <a:lnTo>
                  <a:pt x="797717" y="81706"/>
                </a:lnTo>
                <a:lnTo>
                  <a:pt x="807825" y="81706"/>
                </a:lnTo>
                <a:lnTo>
                  <a:pt x="805506" y="83591"/>
                </a:lnTo>
                <a:lnTo>
                  <a:pt x="800793" y="90536"/>
                </a:lnTo>
                <a:lnTo>
                  <a:pt x="797717" y="99267"/>
                </a:lnTo>
                <a:lnTo>
                  <a:pt x="797717" y="182015"/>
                </a:lnTo>
                <a:close/>
              </a:path>
              <a:path w="1282064" h="231140">
                <a:moveTo>
                  <a:pt x="807825" y="81706"/>
                </a:moveTo>
                <a:lnTo>
                  <a:pt x="797717" y="81706"/>
                </a:lnTo>
                <a:lnTo>
                  <a:pt x="802181" y="74463"/>
                </a:lnTo>
                <a:lnTo>
                  <a:pt x="807837" y="68857"/>
                </a:lnTo>
                <a:lnTo>
                  <a:pt x="821529" y="60919"/>
                </a:lnTo>
                <a:lnTo>
                  <a:pt x="828970" y="58935"/>
                </a:lnTo>
                <a:lnTo>
                  <a:pt x="837008" y="58935"/>
                </a:lnTo>
                <a:lnTo>
                  <a:pt x="866289" y="70543"/>
                </a:lnTo>
                <a:lnTo>
                  <a:pt x="825548" y="70543"/>
                </a:lnTo>
                <a:lnTo>
                  <a:pt x="818205" y="73172"/>
                </a:lnTo>
                <a:lnTo>
                  <a:pt x="811855" y="78431"/>
                </a:lnTo>
                <a:lnTo>
                  <a:pt x="807825" y="81706"/>
                </a:lnTo>
                <a:close/>
              </a:path>
              <a:path w="1282064" h="231140">
                <a:moveTo>
                  <a:pt x="875551" y="182015"/>
                </a:moveTo>
                <a:lnTo>
                  <a:pt x="862312" y="182015"/>
                </a:lnTo>
                <a:lnTo>
                  <a:pt x="862207" y="91876"/>
                </a:lnTo>
                <a:lnTo>
                  <a:pt x="859877" y="83838"/>
                </a:lnTo>
                <a:lnTo>
                  <a:pt x="855189" y="78431"/>
                </a:lnTo>
                <a:lnTo>
                  <a:pt x="850848" y="73223"/>
                </a:lnTo>
                <a:lnTo>
                  <a:pt x="843705" y="70543"/>
                </a:lnTo>
                <a:lnTo>
                  <a:pt x="866289" y="70543"/>
                </a:lnTo>
                <a:lnTo>
                  <a:pt x="870057" y="76069"/>
                </a:lnTo>
                <a:lnTo>
                  <a:pt x="873061" y="83566"/>
                </a:lnTo>
                <a:lnTo>
                  <a:pt x="874893" y="92440"/>
                </a:lnTo>
                <a:lnTo>
                  <a:pt x="875551" y="102690"/>
                </a:lnTo>
                <a:lnTo>
                  <a:pt x="875551" y="182015"/>
                </a:lnTo>
                <a:close/>
              </a:path>
              <a:path w="1282064" h="231140">
                <a:moveTo>
                  <a:pt x="993146" y="218925"/>
                </a:moveTo>
                <a:lnTo>
                  <a:pt x="971620" y="218925"/>
                </a:lnTo>
                <a:lnTo>
                  <a:pt x="976926" y="217288"/>
                </a:lnTo>
                <a:lnTo>
                  <a:pt x="985070" y="210740"/>
                </a:lnTo>
                <a:lnTo>
                  <a:pt x="988489" y="205183"/>
                </a:lnTo>
                <a:lnTo>
                  <a:pt x="991270" y="197345"/>
                </a:lnTo>
                <a:lnTo>
                  <a:pt x="997223" y="180974"/>
                </a:lnTo>
                <a:lnTo>
                  <a:pt x="951675" y="61167"/>
                </a:lnTo>
                <a:lnTo>
                  <a:pt x="966267" y="61167"/>
                </a:lnTo>
                <a:lnTo>
                  <a:pt x="1003767" y="162817"/>
                </a:lnTo>
                <a:lnTo>
                  <a:pt x="1016458" y="162817"/>
                </a:lnTo>
                <a:lnTo>
                  <a:pt x="1001986" y="202554"/>
                </a:lnTo>
                <a:lnTo>
                  <a:pt x="999300" y="208804"/>
                </a:lnTo>
                <a:lnTo>
                  <a:pt x="993639" y="218441"/>
                </a:lnTo>
                <a:lnTo>
                  <a:pt x="993146" y="218925"/>
                </a:lnTo>
                <a:close/>
              </a:path>
              <a:path w="1282064" h="231140">
                <a:moveTo>
                  <a:pt x="1016458" y="162817"/>
                </a:moveTo>
                <a:lnTo>
                  <a:pt x="1003767" y="162817"/>
                </a:lnTo>
                <a:lnTo>
                  <a:pt x="1039038" y="61167"/>
                </a:lnTo>
                <a:lnTo>
                  <a:pt x="1053478" y="61167"/>
                </a:lnTo>
                <a:lnTo>
                  <a:pt x="1016458" y="162817"/>
                </a:lnTo>
                <a:close/>
              </a:path>
              <a:path w="1282064" h="231140">
                <a:moveTo>
                  <a:pt x="968496" y="230831"/>
                </a:moveTo>
                <a:lnTo>
                  <a:pt x="965324" y="230831"/>
                </a:lnTo>
                <a:lnTo>
                  <a:pt x="961895" y="230285"/>
                </a:lnTo>
                <a:lnTo>
                  <a:pt x="958228" y="229194"/>
                </a:lnTo>
                <a:lnTo>
                  <a:pt x="958228" y="218181"/>
                </a:lnTo>
                <a:lnTo>
                  <a:pt x="965077" y="218925"/>
                </a:lnTo>
                <a:lnTo>
                  <a:pt x="993146" y="218925"/>
                </a:lnTo>
                <a:lnTo>
                  <a:pt x="986616" y="225324"/>
                </a:lnTo>
                <a:lnTo>
                  <a:pt x="978234" y="229454"/>
                </a:lnTo>
                <a:lnTo>
                  <a:pt x="968496" y="230831"/>
                </a:lnTo>
                <a:close/>
              </a:path>
              <a:path w="1282064" h="231140">
                <a:moveTo>
                  <a:pt x="1119410" y="184248"/>
                </a:moveTo>
                <a:lnTo>
                  <a:pt x="1080562" y="167579"/>
                </a:lnTo>
                <a:lnTo>
                  <a:pt x="1065384" y="125015"/>
                </a:lnTo>
                <a:lnTo>
                  <a:pt x="1065384" y="120252"/>
                </a:lnTo>
                <a:lnTo>
                  <a:pt x="1075765" y="82375"/>
                </a:lnTo>
                <a:lnTo>
                  <a:pt x="1110088" y="59438"/>
                </a:lnTo>
                <a:lnTo>
                  <a:pt x="1117029" y="58935"/>
                </a:lnTo>
                <a:lnTo>
                  <a:pt x="1127462" y="59875"/>
                </a:lnTo>
                <a:lnTo>
                  <a:pt x="1136744" y="62693"/>
                </a:lnTo>
                <a:lnTo>
                  <a:pt x="1144874" y="67390"/>
                </a:lnTo>
                <a:lnTo>
                  <a:pt x="1148062" y="70395"/>
                </a:lnTo>
                <a:lnTo>
                  <a:pt x="1117029" y="70395"/>
                </a:lnTo>
                <a:lnTo>
                  <a:pt x="1109801" y="71083"/>
                </a:lnTo>
                <a:lnTo>
                  <a:pt x="1080693" y="102281"/>
                </a:lnTo>
                <a:lnTo>
                  <a:pt x="1079072" y="111173"/>
                </a:lnTo>
                <a:lnTo>
                  <a:pt x="1164543" y="111173"/>
                </a:lnTo>
                <a:lnTo>
                  <a:pt x="1164796" y="115043"/>
                </a:lnTo>
                <a:lnTo>
                  <a:pt x="1164796" y="122484"/>
                </a:lnTo>
                <a:lnTo>
                  <a:pt x="1078633" y="122484"/>
                </a:lnTo>
                <a:lnTo>
                  <a:pt x="1078633" y="125015"/>
                </a:lnTo>
                <a:lnTo>
                  <a:pt x="1096647" y="165235"/>
                </a:lnTo>
                <a:lnTo>
                  <a:pt x="1120000" y="172937"/>
                </a:lnTo>
                <a:lnTo>
                  <a:pt x="1153088" y="172937"/>
                </a:lnTo>
                <a:lnTo>
                  <a:pt x="1144191" y="178927"/>
                </a:lnTo>
                <a:lnTo>
                  <a:pt x="1132638" y="182918"/>
                </a:lnTo>
                <a:lnTo>
                  <a:pt x="1119410" y="184248"/>
                </a:lnTo>
                <a:close/>
              </a:path>
              <a:path w="1282064" h="231140">
                <a:moveTo>
                  <a:pt x="1164543" y="111173"/>
                </a:moveTo>
                <a:lnTo>
                  <a:pt x="1151557" y="111173"/>
                </a:lnTo>
                <a:lnTo>
                  <a:pt x="1151557" y="109685"/>
                </a:lnTo>
                <a:lnTo>
                  <a:pt x="1150708" y="101388"/>
                </a:lnTo>
                <a:lnTo>
                  <a:pt x="1124254" y="71083"/>
                </a:lnTo>
                <a:lnTo>
                  <a:pt x="1117029" y="70395"/>
                </a:lnTo>
                <a:lnTo>
                  <a:pt x="1148062" y="70395"/>
                </a:lnTo>
                <a:lnTo>
                  <a:pt x="1151852" y="73967"/>
                </a:lnTo>
                <a:lnTo>
                  <a:pt x="1157515" y="82171"/>
                </a:lnTo>
                <a:lnTo>
                  <a:pt x="1161560" y="91752"/>
                </a:lnTo>
                <a:lnTo>
                  <a:pt x="1163987" y="102709"/>
                </a:lnTo>
                <a:lnTo>
                  <a:pt x="1164543" y="111173"/>
                </a:lnTo>
                <a:close/>
              </a:path>
              <a:path w="1282064" h="231140">
                <a:moveTo>
                  <a:pt x="1153088" y="172937"/>
                </a:moveTo>
                <a:lnTo>
                  <a:pt x="1127144" y="172937"/>
                </a:lnTo>
                <a:lnTo>
                  <a:pt x="1133450" y="171647"/>
                </a:lnTo>
                <a:lnTo>
                  <a:pt x="1144365" y="166488"/>
                </a:lnTo>
                <a:lnTo>
                  <a:pt x="1149318" y="162320"/>
                </a:lnTo>
                <a:lnTo>
                  <a:pt x="1153786" y="156566"/>
                </a:lnTo>
                <a:lnTo>
                  <a:pt x="1162272" y="162965"/>
                </a:lnTo>
                <a:lnTo>
                  <a:pt x="1154069" y="172276"/>
                </a:lnTo>
                <a:lnTo>
                  <a:pt x="1153088" y="172937"/>
                </a:lnTo>
                <a:close/>
              </a:path>
              <a:path w="1282064" h="231140">
                <a:moveTo>
                  <a:pt x="1159148" y="25746"/>
                </a:moveTo>
                <a:lnTo>
                  <a:pt x="1147832" y="25746"/>
                </a:lnTo>
                <a:lnTo>
                  <a:pt x="1164206" y="0"/>
                </a:lnTo>
                <a:lnTo>
                  <a:pt x="1179532" y="0"/>
                </a:lnTo>
                <a:lnTo>
                  <a:pt x="1159148" y="25746"/>
                </a:lnTo>
                <a:close/>
              </a:path>
              <a:path w="1282064" h="231140">
                <a:moveTo>
                  <a:pt x="1097379" y="44498"/>
                </a:moveTo>
                <a:lnTo>
                  <a:pt x="1081605" y="44498"/>
                </a:lnTo>
                <a:lnTo>
                  <a:pt x="1111818" y="17412"/>
                </a:lnTo>
                <a:lnTo>
                  <a:pt x="1124763" y="17412"/>
                </a:lnTo>
                <a:lnTo>
                  <a:pt x="1133311" y="25151"/>
                </a:lnTo>
                <a:lnTo>
                  <a:pt x="1118219" y="25151"/>
                </a:lnTo>
                <a:lnTo>
                  <a:pt x="1097379" y="44498"/>
                </a:lnTo>
                <a:close/>
              </a:path>
              <a:path w="1282064" h="231140">
                <a:moveTo>
                  <a:pt x="1154681" y="44498"/>
                </a:moveTo>
                <a:lnTo>
                  <a:pt x="1139050" y="44498"/>
                </a:lnTo>
                <a:lnTo>
                  <a:pt x="1118219" y="25151"/>
                </a:lnTo>
                <a:lnTo>
                  <a:pt x="1133311" y="25151"/>
                </a:lnTo>
                <a:lnTo>
                  <a:pt x="1154681" y="44498"/>
                </a:lnTo>
                <a:close/>
              </a:path>
              <a:path w="1282064" h="231140">
                <a:moveTo>
                  <a:pt x="1229909" y="184248"/>
                </a:moveTo>
                <a:lnTo>
                  <a:pt x="1193039" y="159096"/>
                </a:lnTo>
                <a:lnTo>
                  <a:pt x="1190323" y="139748"/>
                </a:lnTo>
                <a:lnTo>
                  <a:pt x="1190323" y="61167"/>
                </a:lnTo>
                <a:lnTo>
                  <a:pt x="1203573" y="61167"/>
                </a:lnTo>
                <a:lnTo>
                  <a:pt x="1203573" y="138112"/>
                </a:lnTo>
                <a:lnTo>
                  <a:pt x="1205321" y="153217"/>
                </a:lnTo>
                <a:lnTo>
                  <a:pt x="1210566" y="164008"/>
                </a:lnTo>
                <a:lnTo>
                  <a:pt x="1219308" y="170482"/>
                </a:lnTo>
                <a:lnTo>
                  <a:pt x="1231547" y="172640"/>
                </a:lnTo>
                <a:lnTo>
                  <a:pt x="1263090" y="172640"/>
                </a:lnTo>
                <a:lnTo>
                  <a:pt x="1261531" y="174370"/>
                </a:lnTo>
                <a:lnTo>
                  <a:pt x="1252798" y="179857"/>
                </a:lnTo>
                <a:lnTo>
                  <a:pt x="1242257" y="183150"/>
                </a:lnTo>
                <a:lnTo>
                  <a:pt x="1229909" y="184248"/>
                </a:lnTo>
                <a:close/>
              </a:path>
              <a:path w="1282064" h="231140">
                <a:moveTo>
                  <a:pt x="1263090" y="172640"/>
                </a:moveTo>
                <a:lnTo>
                  <a:pt x="1231547" y="172640"/>
                </a:lnTo>
                <a:lnTo>
                  <a:pt x="1244732" y="171142"/>
                </a:lnTo>
                <a:lnTo>
                  <a:pt x="1255253" y="166649"/>
                </a:lnTo>
                <a:lnTo>
                  <a:pt x="1263113" y="159161"/>
                </a:lnTo>
                <a:lnTo>
                  <a:pt x="1268314" y="148678"/>
                </a:lnTo>
                <a:lnTo>
                  <a:pt x="1268314" y="61167"/>
                </a:lnTo>
                <a:lnTo>
                  <a:pt x="1281706" y="61167"/>
                </a:lnTo>
                <a:lnTo>
                  <a:pt x="1281706" y="166687"/>
                </a:lnTo>
                <a:lnTo>
                  <a:pt x="1268457" y="166687"/>
                </a:lnTo>
                <a:lnTo>
                  <a:pt x="1263090" y="172640"/>
                </a:lnTo>
                <a:close/>
              </a:path>
              <a:path w="1282064" h="231140">
                <a:moveTo>
                  <a:pt x="1281706" y="182015"/>
                </a:moveTo>
                <a:lnTo>
                  <a:pt x="1268762" y="182015"/>
                </a:lnTo>
                <a:lnTo>
                  <a:pt x="1268457" y="166687"/>
                </a:lnTo>
                <a:lnTo>
                  <a:pt x="1281706" y="166687"/>
                </a:lnTo>
                <a:lnTo>
                  <a:pt x="1281706" y="182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7839" y="1831410"/>
            <a:ext cx="907415" cy="254000"/>
          </a:xfrm>
          <a:custGeom>
            <a:avLst/>
            <a:gdLst/>
            <a:ahLst/>
            <a:cxnLst/>
            <a:rect l="l" t="t" r="r" b="b"/>
            <a:pathLst>
              <a:path w="907414" h="254000">
                <a:moveTo>
                  <a:pt x="14734" y="207320"/>
                </a:moveTo>
                <a:lnTo>
                  <a:pt x="893" y="207320"/>
                </a:lnTo>
                <a:lnTo>
                  <a:pt x="893" y="44795"/>
                </a:lnTo>
                <a:lnTo>
                  <a:pt x="14734" y="44795"/>
                </a:lnTo>
                <a:lnTo>
                  <a:pt x="14734" y="207320"/>
                </a:lnTo>
                <a:close/>
              </a:path>
              <a:path w="907414" h="254000">
                <a:moveTo>
                  <a:pt x="11757" y="31251"/>
                </a:moveTo>
                <a:lnTo>
                  <a:pt x="0" y="31251"/>
                </a:lnTo>
                <a:lnTo>
                  <a:pt x="21282" y="0"/>
                </a:lnTo>
                <a:lnTo>
                  <a:pt x="37504" y="0"/>
                </a:lnTo>
                <a:lnTo>
                  <a:pt x="11757" y="31251"/>
                </a:lnTo>
                <a:close/>
              </a:path>
              <a:path w="907414" h="254000">
                <a:moveTo>
                  <a:pt x="76459" y="86467"/>
                </a:moveTo>
                <a:lnTo>
                  <a:pt x="63065" y="86467"/>
                </a:lnTo>
                <a:lnTo>
                  <a:pt x="63065" y="55663"/>
                </a:lnTo>
                <a:lnTo>
                  <a:pt x="76459" y="55663"/>
                </a:lnTo>
                <a:lnTo>
                  <a:pt x="76459" y="86467"/>
                </a:lnTo>
                <a:close/>
              </a:path>
              <a:path w="907414" h="254000">
                <a:moveTo>
                  <a:pt x="101462" y="97478"/>
                </a:moveTo>
                <a:lnTo>
                  <a:pt x="40741" y="97478"/>
                </a:lnTo>
                <a:lnTo>
                  <a:pt x="40741" y="86467"/>
                </a:lnTo>
                <a:lnTo>
                  <a:pt x="101462" y="86467"/>
                </a:lnTo>
                <a:lnTo>
                  <a:pt x="101462" y="97478"/>
                </a:lnTo>
                <a:close/>
              </a:path>
              <a:path w="907414" h="254000">
                <a:moveTo>
                  <a:pt x="95311" y="209549"/>
                </a:moveTo>
                <a:lnTo>
                  <a:pt x="80131" y="209549"/>
                </a:lnTo>
                <a:lnTo>
                  <a:pt x="73483" y="206920"/>
                </a:lnTo>
                <a:lnTo>
                  <a:pt x="69316" y="201662"/>
                </a:lnTo>
                <a:lnTo>
                  <a:pt x="65148" y="196300"/>
                </a:lnTo>
                <a:lnTo>
                  <a:pt x="63065" y="188413"/>
                </a:lnTo>
                <a:lnTo>
                  <a:pt x="63065" y="97478"/>
                </a:lnTo>
                <a:lnTo>
                  <a:pt x="76459" y="97478"/>
                </a:lnTo>
                <a:lnTo>
                  <a:pt x="76459" y="184641"/>
                </a:lnTo>
                <a:lnTo>
                  <a:pt x="77650" y="189604"/>
                </a:lnTo>
                <a:lnTo>
                  <a:pt x="82412" y="196157"/>
                </a:lnTo>
                <a:lnTo>
                  <a:pt x="86431" y="197795"/>
                </a:lnTo>
                <a:lnTo>
                  <a:pt x="103009" y="197795"/>
                </a:lnTo>
                <a:lnTo>
                  <a:pt x="103547" y="207616"/>
                </a:lnTo>
                <a:lnTo>
                  <a:pt x="100074" y="208901"/>
                </a:lnTo>
                <a:lnTo>
                  <a:pt x="95311" y="209549"/>
                </a:lnTo>
                <a:close/>
              </a:path>
              <a:path w="907414" h="254000">
                <a:moveTo>
                  <a:pt x="103009" y="197795"/>
                </a:moveTo>
                <a:lnTo>
                  <a:pt x="94369" y="197795"/>
                </a:lnTo>
                <a:lnTo>
                  <a:pt x="97991" y="197443"/>
                </a:lnTo>
                <a:lnTo>
                  <a:pt x="102951" y="196748"/>
                </a:lnTo>
                <a:lnTo>
                  <a:pt x="103009" y="197795"/>
                </a:lnTo>
                <a:close/>
              </a:path>
              <a:path w="907414" h="254000">
                <a:moveTo>
                  <a:pt x="197903" y="207320"/>
                </a:moveTo>
                <a:lnTo>
                  <a:pt x="184657" y="207320"/>
                </a:lnTo>
                <a:lnTo>
                  <a:pt x="184657" y="35871"/>
                </a:lnTo>
                <a:lnTo>
                  <a:pt x="197903" y="35871"/>
                </a:lnTo>
                <a:lnTo>
                  <a:pt x="197903" y="107003"/>
                </a:lnTo>
                <a:lnTo>
                  <a:pt x="208016" y="107003"/>
                </a:lnTo>
                <a:lnTo>
                  <a:pt x="205691" y="108889"/>
                </a:lnTo>
                <a:lnTo>
                  <a:pt x="200979" y="115833"/>
                </a:lnTo>
                <a:lnTo>
                  <a:pt x="197903" y="124567"/>
                </a:lnTo>
                <a:lnTo>
                  <a:pt x="197903" y="207320"/>
                </a:lnTo>
                <a:close/>
              </a:path>
              <a:path w="907414" h="254000">
                <a:moveTo>
                  <a:pt x="208016" y="107003"/>
                </a:moveTo>
                <a:lnTo>
                  <a:pt x="197903" y="107003"/>
                </a:lnTo>
                <a:lnTo>
                  <a:pt x="202368" y="99764"/>
                </a:lnTo>
                <a:lnTo>
                  <a:pt x="208023" y="94154"/>
                </a:lnTo>
                <a:lnTo>
                  <a:pt x="221715" y="86220"/>
                </a:lnTo>
                <a:lnTo>
                  <a:pt x="229157" y="84238"/>
                </a:lnTo>
                <a:lnTo>
                  <a:pt x="237193" y="84238"/>
                </a:lnTo>
                <a:lnTo>
                  <a:pt x="266470" y="95840"/>
                </a:lnTo>
                <a:lnTo>
                  <a:pt x="225734" y="95840"/>
                </a:lnTo>
                <a:lnTo>
                  <a:pt x="218392" y="98469"/>
                </a:lnTo>
                <a:lnTo>
                  <a:pt x="212042" y="103736"/>
                </a:lnTo>
                <a:lnTo>
                  <a:pt x="208016" y="107003"/>
                </a:lnTo>
                <a:close/>
              </a:path>
              <a:path w="907414" h="254000">
                <a:moveTo>
                  <a:pt x="275740" y="207320"/>
                </a:moveTo>
                <a:lnTo>
                  <a:pt x="262495" y="207320"/>
                </a:lnTo>
                <a:lnTo>
                  <a:pt x="262396" y="117176"/>
                </a:lnTo>
                <a:lnTo>
                  <a:pt x="260064" y="109137"/>
                </a:lnTo>
                <a:lnTo>
                  <a:pt x="255380" y="103736"/>
                </a:lnTo>
                <a:lnTo>
                  <a:pt x="251035" y="98526"/>
                </a:lnTo>
                <a:lnTo>
                  <a:pt x="243891" y="95840"/>
                </a:lnTo>
                <a:lnTo>
                  <a:pt x="266470" y="95840"/>
                </a:lnTo>
                <a:lnTo>
                  <a:pt x="270243" y="101368"/>
                </a:lnTo>
                <a:lnTo>
                  <a:pt x="273248" y="108864"/>
                </a:lnTo>
                <a:lnTo>
                  <a:pt x="275080" y="117737"/>
                </a:lnTo>
                <a:lnTo>
                  <a:pt x="275740" y="127987"/>
                </a:lnTo>
                <a:lnTo>
                  <a:pt x="275740" y="207320"/>
                </a:lnTo>
                <a:close/>
              </a:path>
              <a:path w="907414" h="254000">
                <a:moveTo>
                  <a:pt x="417792" y="100307"/>
                </a:moveTo>
                <a:lnTo>
                  <a:pt x="394802" y="100307"/>
                </a:lnTo>
                <a:lnTo>
                  <a:pt x="401450" y="99812"/>
                </a:lnTo>
                <a:lnTo>
                  <a:pt x="406212" y="97678"/>
                </a:lnTo>
                <a:lnTo>
                  <a:pt x="411967" y="90134"/>
                </a:lnTo>
                <a:lnTo>
                  <a:pt x="413406" y="83343"/>
                </a:lnTo>
                <a:lnTo>
                  <a:pt x="413406" y="73523"/>
                </a:lnTo>
                <a:lnTo>
                  <a:pt x="424866" y="73523"/>
                </a:lnTo>
                <a:lnTo>
                  <a:pt x="424494" y="81288"/>
                </a:lnTo>
                <a:lnTo>
                  <a:pt x="423378" y="88067"/>
                </a:lnTo>
                <a:lnTo>
                  <a:pt x="421517" y="93861"/>
                </a:lnTo>
                <a:lnTo>
                  <a:pt x="418913" y="98669"/>
                </a:lnTo>
                <a:lnTo>
                  <a:pt x="417792" y="100307"/>
                </a:lnTo>
                <a:close/>
              </a:path>
              <a:path w="907414" h="254000">
                <a:moveTo>
                  <a:pt x="356702" y="209549"/>
                </a:moveTo>
                <a:lnTo>
                  <a:pt x="317560" y="192585"/>
                </a:lnTo>
                <a:lnTo>
                  <a:pt x="302751" y="148827"/>
                </a:lnTo>
                <a:lnTo>
                  <a:pt x="302744" y="143770"/>
                </a:lnTo>
                <a:lnTo>
                  <a:pt x="303096" y="136624"/>
                </a:lnTo>
                <a:lnTo>
                  <a:pt x="322658" y="96382"/>
                </a:lnTo>
                <a:lnTo>
                  <a:pt x="356405" y="84238"/>
                </a:lnTo>
                <a:lnTo>
                  <a:pt x="367623" y="85242"/>
                </a:lnTo>
                <a:lnTo>
                  <a:pt x="377762" y="88254"/>
                </a:lnTo>
                <a:lnTo>
                  <a:pt x="386822" y="93276"/>
                </a:lnTo>
                <a:lnTo>
                  <a:pt x="389570" y="95697"/>
                </a:lnTo>
                <a:lnTo>
                  <a:pt x="356405" y="95697"/>
                </a:lnTo>
                <a:lnTo>
                  <a:pt x="347885" y="96571"/>
                </a:lnTo>
                <a:lnTo>
                  <a:pt x="318752" y="125834"/>
                </a:lnTo>
                <a:lnTo>
                  <a:pt x="315924" y="148827"/>
                </a:lnTo>
                <a:lnTo>
                  <a:pt x="316622" y="159141"/>
                </a:lnTo>
                <a:lnTo>
                  <a:pt x="340146" y="194775"/>
                </a:lnTo>
                <a:lnTo>
                  <a:pt x="356702" y="198233"/>
                </a:lnTo>
                <a:lnTo>
                  <a:pt x="389705" y="198233"/>
                </a:lnTo>
                <a:lnTo>
                  <a:pt x="384533" y="201958"/>
                </a:lnTo>
                <a:lnTo>
                  <a:pt x="378134" y="205307"/>
                </a:lnTo>
                <a:lnTo>
                  <a:pt x="371474" y="207650"/>
                </a:lnTo>
                <a:lnTo>
                  <a:pt x="364302" y="209074"/>
                </a:lnTo>
                <a:lnTo>
                  <a:pt x="356702" y="209549"/>
                </a:lnTo>
                <a:close/>
              </a:path>
              <a:path w="907414" h="254000">
                <a:moveTo>
                  <a:pt x="389705" y="198233"/>
                </a:moveTo>
                <a:lnTo>
                  <a:pt x="356702" y="198233"/>
                </a:lnTo>
                <a:lnTo>
                  <a:pt x="365279" y="197369"/>
                </a:lnTo>
                <a:lnTo>
                  <a:pt x="372999" y="194775"/>
                </a:lnTo>
                <a:lnTo>
                  <a:pt x="396337" y="158474"/>
                </a:lnTo>
                <a:lnTo>
                  <a:pt x="396958" y="148827"/>
                </a:lnTo>
                <a:lnTo>
                  <a:pt x="396943" y="143770"/>
                </a:lnTo>
                <a:lnTo>
                  <a:pt x="379706" y="103565"/>
                </a:lnTo>
                <a:lnTo>
                  <a:pt x="356405" y="95697"/>
                </a:lnTo>
                <a:lnTo>
                  <a:pt x="389570" y="95697"/>
                </a:lnTo>
                <a:lnTo>
                  <a:pt x="394802" y="100307"/>
                </a:lnTo>
                <a:lnTo>
                  <a:pt x="417792" y="100307"/>
                </a:lnTo>
                <a:lnTo>
                  <a:pt x="415043" y="104327"/>
                </a:lnTo>
                <a:lnTo>
                  <a:pt x="409189" y="107851"/>
                </a:lnTo>
                <a:lnTo>
                  <a:pt x="401351" y="109242"/>
                </a:lnTo>
                <a:lnTo>
                  <a:pt x="405211" y="116923"/>
                </a:lnTo>
                <a:lnTo>
                  <a:pt x="408011" y="125238"/>
                </a:lnTo>
                <a:lnTo>
                  <a:pt x="409750" y="134186"/>
                </a:lnTo>
                <a:lnTo>
                  <a:pt x="410429" y="143770"/>
                </a:lnTo>
                <a:lnTo>
                  <a:pt x="410429" y="148827"/>
                </a:lnTo>
                <a:lnTo>
                  <a:pt x="399881" y="186973"/>
                </a:lnTo>
                <a:lnTo>
                  <a:pt x="390356" y="197764"/>
                </a:lnTo>
                <a:lnTo>
                  <a:pt x="389705" y="198233"/>
                </a:lnTo>
                <a:close/>
              </a:path>
              <a:path w="907414" h="254000">
                <a:moveTo>
                  <a:pt x="359977" y="243039"/>
                </a:moveTo>
                <a:lnTo>
                  <a:pt x="354222" y="243039"/>
                </a:lnTo>
                <a:lnTo>
                  <a:pt x="351989" y="242144"/>
                </a:lnTo>
                <a:lnTo>
                  <a:pt x="348716" y="238667"/>
                </a:lnTo>
                <a:lnTo>
                  <a:pt x="347921" y="236581"/>
                </a:lnTo>
                <a:lnTo>
                  <a:pt x="347921" y="231628"/>
                </a:lnTo>
                <a:lnTo>
                  <a:pt x="348716" y="229494"/>
                </a:lnTo>
                <a:lnTo>
                  <a:pt x="350303" y="227704"/>
                </a:lnTo>
                <a:lnTo>
                  <a:pt x="351989" y="226018"/>
                </a:lnTo>
                <a:lnTo>
                  <a:pt x="354222" y="225180"/>
                </a:lnTo>
                <a:lnTo>
                  <a:pt x="359977" y="225180"/>
                </a:lnTo>
                <a:lnTo>
                  <a:pt x="362259" y="226018"/>
                </a:lnTo>
                <a:lnTo>
                  <a:pt x="365533" y="229494"/>
                </a:lnTo>
                <a:lnTo>
                  <a:pt x="366376" y="231628"/>
                </a:lnTo>
                <a:lnTo>
                  <a:pt x="366376" y="236581"/>
                </a:lnTo>
                <a:lnTo>
                  <a:pt x="365533" y="238667"/>
                </a:lnTo>
                <a:lnTo>
                  <a:pt x="363846" y="240353"/>
                </a:lnTo>
                <a:lnTo>
                  <a:pt x="362259" y="242144"/>
                </a:lnTo>
                <a:lnTo>
                  <a:pt x="359977" y="243039"/>
                </a:lnTo>
                <a:close/>
              </a:path>
              <a:path w="907414" h="254000">
                <a:moveTo>
                  <a:pt x="462038" y="103584"/>
                </a:moveTo>
                <a:lnTo>
                  <a:pt x="450985" y="103584"/>
                </a:lnTo>
                <a:lnTo>
                  <a:pt x="458259" y="95120"/>
                </a:lnTo>
                <a:lnTo>
                  <a:pt x="466984" y="89075"/>
                </a:lnTo>
                <a:lnTo>
                  <a:pt x="477160" y="85448"/>
                </a:lnTo>
                <a:lnTo>
                  <a:pt x="488787" y="84238"/>
                </a:lnTo>
                <a:lnTo>
                  <a:pt x="499066" y="85271"/>
                </a:lnTo>
                <a:lnTo>
                  <a:pt x="508172" y="88368"/>
                </a:lnTo>
                <a:lnTo>
                  <a:pt x="516107" y="93529"/>
                </a:lnTo>
                <a:lnTo>
                  <a:pt x="518269" y="95840"/>
                </a:lnTo>
                <a:lnTo>
                  <a:pt x="477674" y="95840"/>
                </a:lnTo>
                <a:lnTo>
                  <a:pt x="470631" y="97831"/>
                </a:lnTo>
                <a:lnTo>
                  <a:pt x="464678" y="101793"/>
                </a:lnTo>
                <a:lnTo>
                  <a:pt x="462038" y="103584"/>
                </a:lnTo>
                <a:close/>
              </a:path>
              <a:path w="907414" h="254000">
                <a:moveTo>
                  <a:pt x="451283" y="253755"/>
                </a:moveTo>
                <a:lnTo>
                  <a:pt x="437889" y="253755"/>
                </a:lnTo>
                <a:lnTo>
                  <a:pt x="437889" y="86467"/>
                </a:lnTo>
                <a:lnTo>
                  <a:pt x="450390" y="86467"/>
                </a:lnTo>
                <a:lnTo>
                  <a:pt x="450985" y="103584"/>
                </a:lnTo>
                <a:lnTo>
                  <a:pt x="462038" y="103584"/>
                </a:lnTo>
                <a:lnTo>
                  <a:pt x="458824" y="105765"/>
                </a:lnTo>
                <a:lnTo>
                  <a:pt x="454358" y="111518"/>
                </a:lnTo>
                <a:lnTo>
                  <a:pt x="451283" y="119062"/>
                </a:lnTo>
                <a:lnTo>
                  <a:pt x="451283" y="176955"/>
                </a:lnTo>
                <a:lnTo>
                  <a:pt x="454457" y="183898"/>
                </a:lnTo>
                <a:lnTo>
                  <a:pt x="459022" y="189204"/>
                </a:lnTo>
                <a:lnTo>
                  <a:pt x="463772" y="192137"/>
                </a:lnTo>
                <a:lnTo>
                  <a:pt x="451283" y="192137"/>
                </a:lnTo>
                <a:lnTo>
                  <a:pt x="451283" y="253755"/>
                </a:lnTo>
                <a:close/>
              </a:path>
              <a:path w="907414" h="254000">
                <a:moveTo>
                  <a:pt x="517840" y="198233"/>
                </a:moveTo>
                <a:lnTo>
                  <a:pt x="486109" y="198233"/>
                </a:lnTo>
                <a:lnTo>
                  <a:pt x="494052" y="197397"/>
                </a:lnTo>
                <a:lnTo>
                  <a:pt x="501066" y="194888"/>
                </a:lnTo>
                <a:lnTo>
                  <a:pt x="521232" y="157830"/>
                </a:lnTo>
                <a:lnTo>
                  <a:pt x="521827" y="145846"/>
                </a:lnTo>
                <a:lnTo>
                  <a:pt x="521232" y="134852"/>
                </a:lnTo>
                <a:lnTo>
                  <a:pt x="500917" y="99190"/>
                </a:lnTo>
                <a:lnTo>
                  <a:pt x="485811" y="95840"/>
                </a:lnTo>
                <a:lnTo>
                  <a:pt x="518269" y="95840"/>
                </a:lnTo>
                <a:lnTo>
                  <a:pt x="534449" y="132512"/>
                </a:lnTo>
                <a:lnTo>
                  <a:pt x="535222" y="148084"/>
                </a:lnTo>
                <a:lnTo>
                  <a:pt x="534440" y="161497"/>
                </a:lnTo>
                <a:lnTo>
                  <a:pt x="532096" y="173459"/>
                </a:lnTo>
                <a:lnTo>
                  <a:pt x="528189" y="183971"/>
                </a:lnTo>
                <a:lnTo>
                  <a:pt x="522720" y="193033"/>
                </a:lnTo>
                <a:lnTo>
                  <a:pt x="517840" y="198233"/>
                </a:lnTo>
                <a:close/>
              </a:path>
              <a:path w="907414" h="254000">
                <a:moveTo>
                  <a:pt x="489234" y="209549"/>
                </a:moveTo>
                <a:lnTo>
                  <a:pt x="477542" y="208461"/>
                </a:lnTo>
                <a:lnTo>
                  <a:pt x="467319" y="205197"/>
                </a:lnTo>
                <a:lnTo>
                  <a:pt x="458566" y="199756"/>
                </a:lnTo>
                <a:lnTo>
                  <a:pt x="451283" y="192137"/>
                </a:lnTo>
                <a:lnTo>
                  <a:pt x="463772" y="192137"/>
                </a:lnTo>
                <a:lnTo>
                  <a:pt x="464975" y="192880"/>
                </a:lnTo>
                <a:lnTo>
                  <a:pt x="470928" y="196452"/>
                </a:lnTo>
                <a:lnTo>
                  <a:pt x="477973" y="198233"/>
                </a:lnTo>
                <a:lnTo>
                  <a:pt x="517840" y="198233"/>
                </a:lnTo>
                <a:lnTo>
                  <a:pt x="515939" y="200259"/>
                </a:lnTo>
                <a:lnTo>
                  <a:pt x="508098" y="205420"/>
                </a:lnTo>
                <a:lnTo>
                  <a:pt x="499196" y="208517"/>
                </a:lnTo>
                <a:lnTo>
                  <a:pt x="489234" y="209549"/>
                </a:lnTo>
                <a:close/>
              </a:path>
              <a:path w="907414" h="254000">
                <a:moveTo>
                  <a:pt x="641150" y="86467"/>
                </a:moveTo>
                <a:lnTo>
                  <a:pt x="627756" y="86467"/>
                </a:lnTo>
                <a:lnTo>
                  <a:pt x="627756" y="55663"/>
                </a:lnTo>
                <a:lnTo>
                  <a:pt x="641150" y="55663"/>
                </a:lnTo>
                <a:lnTo>
                  <a:pt x="641150" y="86467"/>
                </a:lnTo>
                <a:close/>
              </a:path>
              <a:path w="907414" h="254000">
                <a:moveTo>
                  <a:pt x="666153" y="97478"/>
                </a:moveTo>
                <a:lnTo>
                  <a:pt x="605431" y="97478"/>
                </a:lnTo>
                <a:lnTo>
                  <a:pt x="605431" y="86467"/>
                </a:lnTo>
                <a:lnTo>
                  <a:pt x="666153" y="86467"/>
                </a:lnTo>
                <a:lnTo>
                  <a:pt x="666153" y="97478"/>
                </a:lnTo>
                <a:close/>
              </a:path>
              <a:path w="907414" h="254000">
                <a:moveTo>
                  <a:pt x="660002" y="209549"/>
                </a:moveTo>
                <a:lnTo>
                  <a:pt x="644821" y="209549"/>
                </a:lnTo>
                <a:lnTo>
                  <a:pt x="638173" y="206920"/>
                </a:lnTo>
                <a:lnTo>
                  <a:pt x="634006" y="201662"/>
                </a:lnTo>
                <a:lnTo>
                  <a:pt x="629839" y="196300"/>
                </a:lnTo>
                <a:lnTo>
                  <a:pt x="627756" y="188413"/>
                </a:lnTo>
                <a:lnTo>
                  <a:pt x="627756" y="97478"/>
                </a:lnTo>
                <a:lnTo>
                  <a:pt x="641150" y="97478"/>
                </a:lnTo>
                <a:lnTo>
                  <a:pt x="641150" y="184641"/>
                </a:lnTo>
                <a:lnTo>
                  <a:pt x="642340" y="189604"/>
                </a:lnTo>
                <a:lnTo>
                  <a:pt x="647103" y="196157"/>
                </a:lnTo>
                <a:lnTo>
                  <a:pt x="651121" y="197795"/>
                </a:lnTo>
                <a:lnTo>
                  <a:pt x="667698" y="197795"/>
                </a:lnTo>
                <a:lnTo>
                  <a:pt x="668237" y="207616"/>
                </a:lnTo>
                <a:lnTo>
                  <a:pt x="664764" y="208901"/>
                </a:lnTo>
                <a:lnTo>
                  <a:pt x="660002" y="209549"/>
                </a:lnTo>
                <a:close/>
              </a:path>
              <a:path w="907414" h="254000">
                <a:moveTo>
                  <a:pt x="667698" y="197795"/>
                </a:moveTo>
                <a:lnTo>
                  <a:pt x="659059" y="197795"/>
                </a:lnTo>
                <a:lnTo>
                  <a:pt x="662680" y="197443"/>
                </a:lnTo>
                <a:lnTo>
                  <a:pt x="667641" y="196748"/>
                </a:lnTo>
                <a:lnTo>
                  <a:pt x="667698" y="197795"/>
                </a:lnTo>
                <a:close/>
              </a:path>
              <a:path w="907414" h="254000">
                <a:moveTo>
                  <a:pt x="703880" y="119957"/>
                </a:moveTo>
                <a:lnTo>
                  <a:pt x="690486" y="119805"/>
                </a:lnTo>
                <a:lnTo>
                  <a:pt x="691323" y="112831"/>
                </a:lnTo>
                <a:lnTo>
                  <a:pt x="693835" y="106339"/>
                </a:lnTo>
                <a:lnTo>
                  <a:pt x="727405" y="84898"/>
                </a:lnTo>
                <a:lnTo>
                  <a:pt x="736772" y="84238"/>
                </a:lnTo>
                <a:lnTo>
                  <a:pt x="746352" y="84871"/>
                </a:lnTo>
                <a:lnTo>
                  <a:pt x="754854" y="86767"/>
                </a:lnTo>
                <a:lnTo>
                  <a:pt x="762277" y="89928"/>
                </a:lnTo>
                <a:lnTo>
                  <a:pt x="768621" y="94354"/>
                </a:lnTo>
                <a:lnTo>
                  <a:pt x="769714" y="95545"/>
                </a:lnTo>
                <a:lnTo>
                  <a:pt x="726800" y="95545"/>
                </a:lnTo>
                <a:lnTo>
                  <a:pt x="719111" y="97926"/>
                </a:lnTo>
                <a:lnTo>
                  <a:pt x="712960" y="102688"/>
                </a:lnTo>
                <a:lnTo>
                  <a:pt x="706907" y="107451"/>
                </a:lnTo>
                <a:lnTo>
                  <a:pt x="703880" y="113204"/>
                </a:lnTo>
                <a:lnTo>
                  <a:pt x="703880" y="119957"/>
                </a:lnTo>
                <a:close/>
              </a:path>
              <a:path w="907414" h="254000">
                <a:moveTo>
                  <a:pt x="734638" y="209549"/>
                </a:moveTo>
                <a:lnTo>
                  <a:pt x="726502" y="209549"/>
                </a:lnTo>
                <a:lnTo>
                  <a:pt x="718205" y="208944"/>
                </a:lnTo>
                <a:lnTo>
                  <a:pt x="688180" y="182376"/>
                </a:lnTo>
                <a:lnTo>
                  <a:pt x="687510" y="175316"/>
                </a:lnTo>
                <a:lnTo>
                  <a:pt x="688421" y="166928"/>
                </a:lnTo>
                <a:lnTo>
                  <a:pt x="719731" y="139639"/>
                </a:lnTo>
                <a:lnTo>
                  <a:pt x="743171" y="137074"/>
                </a:lnTo>
                <a:lnTo>
                  <a:pt x="767282" y="137074"/>
                </a:lnTo>
                <a:lnTo>
                  <a:pt x="767282" y="114747"/>
                </a:lnTo>
                <a:lnTo>
                  <a:pt x="764602" y="107946"/>
                </a:lnTo>
                <a:lnTo>
                  <a:pt x="759244" y="102984"/>
                </a:lnTo>
                <a:lnTo>
                  <a:pt x="753987" y="98031"/>
                </a:lnTo>
                <a:lnTo>
                  <a:pt x="746247" y="95545"/>
                </a:lnTo>
                <a:lnTo>
                  <a:pt x="769714" y="95545"/>
                </a:lnTo>
                <a:lnTo>
                  <a:pt x="773727" y="99915"/>
                </a:lnTo>
                <a:lnTo>
                  <a:pt x="777439" y="106483"/>
                </a:lnTo>
                <a:lnTo>
                  <a:pt x="779755" y="114056"/>
                </a:lnTo>
                <a:lnTo>
                  <a:pt x="780676" y="122634"/>
                </a:lnTo>
                <a:lnTo>
                  <a:pt x="780676" y="147341"/>
                </a:lnTo>
                <a:lnTo>
                  <a:pt x="743469" y="147341"/>
                </a:lnTo>
                <a:lnTo>
                  <a:pt x="734037" y="147914"/>
                </a:lnTo>
                <a:lnTo>
                  <a:pt x="700904" y="165896"/>
                </a:lnTo>
                <a:lnTo>
                  <a:pt x="701018" y="181127"/>
                </a:lnTo>
                <a:lnTo>
                  <a:pt x="703385" y="186480"/>
                </a:lnTo>
                <a:lnTo>
                  <a:pt x="708346" y="190947"/>
                </a:lnTo>
                <a:lnTo>
                  <a:pt x="713405" y="195414"/>
                </a:lnTo>
                <a:lnTo>
                  <a:pt x="719954" y="197643"/>
                </a:lnTo>
                <a:lnTo>
                  <a:pt x="761384" y="197643"/>
                </a:lnTo>
                <a:lnTo>
                  <a:pt x="756814" y="201262"/>
                </a:lnTo>
                <a:lnTo>
                  <a:pt x="749571" y="204634"/>
                </a:lnTo>
                <a:lnTo>
                  <a:pt x="742328" y="207911"/>
                </a:lnTo>
                <a:lnTo>
                  <a:pt x="734638" y="209549"/>
                </a:lnTo>
                <a:close/>
              </a:path>
              <a:path w="907414" h="254000">
                <a:moveTo>
                  <a:pt x="761384" y="197643"/>
                </a:moveTo>
                <a:lnTo>
                  <a:pt x="736921" y="197643"/>
                </a:lnTo>
                <a:lnTo>
                  <a:pt x="744907" y="195509"/>
                </a:lnTo>
                <a:lnTo>
                  <a:pt x="751952" y="191242"/>
                </a:lnTo>
                <a:lnTo>
                  <a:pt x="758997" y="186880"/>
                </a:lnTo>
                <a:lnTo>
                  <a:pt x="764107" y="181127"/>
                </a:lnTo>
                <a:lnTo>
                  <a:pt x="767282" y="173983"/>
                </a:lnTo>
                <a:lnTo>
                  <a:pt x="767282" y="147341"/>
                </a:lnTo>
                <a:lnTo>
                  <a:pt x="780676" y="147341"/>
                </a:lnTo>
                <a:lnTo>
                  <a:pt x="780746" y="182376"/>
                </a:lnTo>
                <a:lnTo>
                  <a:pt x="780869" y="186880"/>
                </a:lnTo>
                <a:lnTo>
                  <a:pt x="780981" y="188823"/>
                </a:lnTo>
                <a:lnTo>
                  <a:pt x="781140" y="190499"/>
                </a:lnTo>
                <a:lnTo>
                  <a:pt x="767430" y="190499"/>
                </a:lnTo>
                <a:lnTo>
                  <a:pt x="762767" y="196547"/>
                </a:lnTo>
                <a:lnTo>
                  <a:pt x="761384" y="197643"/>
                </a:lnTo>
                <a:close/>
              </a:path>
              <a:path w="907414" h="254000">
                <a:moveTo>
                  <a:pt x="784247" y="207320"/>
                </a:moveTo>
                <a:lnTo>
                  <a:pt x="769960" y="207320"/>
                </a:lnTo>
                <a:lnTo>
                  <a:pt x="768670" y="203548"/>
                </a:lnTo>
                <a:lnTo>
                  <a:pt x="767827" y="197938"/>
                </a:lnTo>
                <a:lnTo>
                  <a:pt x="767430" y="190499"/>
                </a:lnTo>
                <a:lnTo>
                  <a:pt x="781140" y="190499"/>
                </a:lnTo>
                <a:lnTo>
                  <a:pt x="781532" y="194655"/>
                </a:lnTo>
                <a:lnTo>
                  <a:pt x="781656" y="195509"/>
                </a:lnTo>
                <a:lnTo>
                  <a:pt x="782685" y="201046"/>
                </a:lnTo>
                <a:lnTo>
                  <a:pt x="784247" y="205977"/>
                </a:lnTo>
                <a:lnTo>
                  <a:pt x="784247" y="207320"/>
                </a:lnTo>
                <a:close/>
              </a:path>
              <a:path w="907414" h="254000">
                <a:moveTo>
                  <a:pt x="744808" y="67122"/>
                </a:moveTo>
                <a:lnTo>
                  <a:pt x="733051" y="67122"/>
                </a:lnTo>
                <a:lnTo>
                  <a:pt x="754333" y="35871"/>
                </a:lnTo>
                <a:lnTo>
                  <a:pt x="770555" y="35871"/>
                </a:lnTo>
                <a:lnTo>
                  <a:pt x="744808" y="67122"/>
                </a:lnTo>
                <a:close/>
              </a:path>
              <a:path w="907414" h="254000">
                <a:moveTo>
                  <a:pt x="868897" y="209549"/>
                </a:moveTo>
                <a:lnTo>
                  <a:pt x="860858" y="209549"/>
                </a:lnTo>
                <a:lnTo>
                  <a:pt x="849573" y="208517"/>
                </a:lnTo>
                <a:lnTo>
                  <a:pt x="817148" y="184053"/>
                </a:lnTo>
                <a:lnTo>
                  <a:pt x="809363" y="144513"/>
                </a:lnTo>
                <a:lnTo>
                  <a:pt x="809753" y="135843"/>
                </a:lnTo>
                <a:lnTo>
                  <a:pt x="828003" y="95937"/>
                </a:lnTo>
                <a:lnTo>
                  <a:pt x="860705" y="84238"/>
                </a:lnTo>
                <a:lnTo>
                  <a:pt x="870232" y="84982"/>
                </a:lnTo>
                <a:lnTo>
                  <a:pt x="878865" y="87213"/>
                </a:lnTo>
                <a:lnTo>
                  <a:pt x="886605" y="90933"/>
                </a:lnTo>
                <a:lnTo>
                  <a:pt x="892864" y="95697"/>
                </a:lnTo>
                <a:lnTo>
                  <a:pt x="860705" y="95697"/>
                </a:lnTo>
                <a:lnTo>
                  <a:pt x="852206" y="96515"/>
                </a:lnTo>
                <a:lnTo>
                  <a:pt x="825250" y="124418"/>
                </a:lnTo>
                <a:lnTo>
                  <a:pt x="822757" y="149275"/>
                </a:lnTo>
                <a:lnTo>
                  <a:pt x="823380" y="160174"/>
                </a:lnTo>
                <a:lnTo>
                  <a:pt x="844746" y="194997"/>
                </a:lnTo>
                <a:lnTo>
                  <a:pt x="860858" y="198233"/>
                </a:lnTo>
                <a:lnTo>
                  <a:pt x="893795" y="198233"/>
                </a:lnTo>
                <a:lnTo>
                  <a:pt x="890519" y="201015"/>
                </a:lnTo>
                <a:lnTo>
                  <a:pt x="883480" y="204491"/>
                </a:lnTo>
                <a:lnTo>
                  <a:pt x="876431" y="207863"/>
                </a:lnTo>
                <a:lnTo>
                  <a:pt x="868897" y="209549"/>
                </a:lnTo>
                <a:close/>
              </a:path>
              <a:path w="907414" h="254000">
                <a:moveTo>
                  <a:pt x="907292" y="127244"/>
                </a:moveTo>
                <a:lnTo>
                  <a:pt x="894490" y="127244"/>
                </a:lnTo>
                <a:lnTo>
                  <a:pt x="893900" y="117824"/>
                </a:lnTo>
                <a:lnTo>
                  <a:pt x="890471" y="110232"/>
                </a:lnTo>
                <a:lnTo>
                  <a:pt x="884223" y="104479"/>
                </a:lnTo>
                <a:lnTo>
                  <a:pt x="878069" y="98621"/>
                </a:lnTo>
                <a:lnTo>
                  <a:pt x="870230" y="95697"/>
                </a:lnTo>
                <a:lnTo>
                  <a:pt x="892864" y="95697"/>
                </a:lnTo>
                <a:lnTo>
                  <a:pt x="893452" y="96145"/>
                </a:lnTo>
                <a:lnTo>
                  <a:pt x="899171" y="102497"/>
                </a:lnTo>
                <a:lnTo>
                  <a:pt x="903383" y="109798"/>
                </a:lnTo>
                <a:lnTo>
                  <a:pt x="906090" y="118046"/>
                </a:lnTo>
                <a:lnTo>
                  <a:pt x="907292" y="127244"/>
                </a:lnTo>
                <a:close/>
              </a:path>
              <a:path w="907414" h="254000">
                <a:moveTo>
                  <a:pt x="893795" y="198233"/>
                </a:moveTo>
                <a:lnTo>
                  <a:pt x="870183" y="198233"/>
                </a:lnTo>
                <a:lnTo>
                  <a:pt x="877974" y="195605"/>
                </a:lnTo>
                <a:lnTo>
                  <a:pt x="884223" y="190347"/>
                </a:lnTo>
                <a:lnTo>
                  <a:pt x="890576" y="185089"/>
                </a:lnTo>
                <a:lnTo>
                  <a:pt x="893995" y="178298"/>
                </a:lnTo>
                <a:lnTo>
                  <a:pt x="894490" y="169963"/>
                </a:lnTo>
                <a:lnTo>
                  <a:pt x="907292" y="169963"/>
                </a:lnTo>
                <a:lnTo>
                  <a:pt x="906892" y="177402"/>
                </a:lnTo>
                <a:lnTo>
                  <a:pt x="904558" y="184146"/>
                </a:lnTo>
                <a:lnTo>
                  <a:pt x="900202" y="190347"/>
                </a:lnTo>
                <a:lnTo>
                  <a:pt x="896129" y="196252"/>
                </a:lnTo>
                <a:lnTo>
                  <a:pt x="893795" y="1982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027748" y="2332958"/>
            <a:ext cx="3615690" cy="506730"/>
            <a:chOff x="5027748" y="2332958"/>
            <a:chExt cx="3615690" cy="506730"/>
          </a:xfrm>
        </p:grpSpPr>
        <p:sp>
          <p:nvSpPr>
            <p:cNvPr id="8" name="object 8"/>
            <p:cNvSpPr/>
            <p:nvPr/>
          </p:nvSpPr>
          <p:spPr>
            <a:xfrm>
              <a:off x="5031022" y="2332958"/>
              <a:ext cx="3612012" cy="2300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27748" y="2606506"/>
              <a:ext cx="2286589" cy="2327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031022" y="3082755"/>
            <a:ext cx="3074927" cy="233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42630" y="3372219"/>
            <a:ext cx="2149149" cy="219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0273" y="1178797"/>
            <a:ext cx="2467795" cy="2056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124" y="2218617"/>
            <a:ext cx="18180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Đề</a:t>
            </a:r>
            <a:r>
              <a:rPr sz="4200" spc="-100" dirty="0"/>
              <a:t> </a:t>
            </a:r>
            <a:r>
              <a:rPr sz="4200" spc="-5" dirty="0"/>
              <a:t>xuất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2622824" y="2364667"/>
            <a:ext cx="2134235" cy="514350"/>
          </a:xfrm>
          <a:custGeom>
            <a:avLst/>
            <a:gdLst/>
            <a:ahLst/>
            <a:cxnLst/>
            <a:rect l="l" t="t" r="r" b="b"/>
            <a:pathLst>
              <a:path w="2134235" h="514350">
                <a:moveTo>
                  <a:pt x="38099" y="400049"/>
                </a:moveTo>
                <a:lnTo>
                  <a:pt x="0" y="400049"/>
                </a:lnTo>
                <a:lnTo>
                  <a:pt x="129777" y="207763"/>
                </a:lnTo>
                <a:lnTo>
                  <a:pt x="4019" y="20835"/>
                </a:lnTo>
                <a:lnTo>
                  <a:pt x="42271" y="20835"/>
                </a:lnTo>
                <a:lnTo>
                  <a:pt x="148980" y="181271"/>
                </a:lnTo>
                <a:lnTo>
                  <a:pt x="186401" y="181271"/>
                </a:lnTo>
                <a:lnTo>
                  <a:pt x="168620" y="207763"/>
                </a:lnTo>
                <a:lnTo>
                  <a:pt x="186540" y="234404"/>
                </a:lnTo>
                <a:lnTo>
                  <a:pt x="148980" y="234404"/>
                </a:lnTo>
                <a:lnTo>
                  <a:pt x="38099" y="400049"/>
                </a:lnTo>
                <a:close/>
              </a:path>
              <a:path w="2134235" h="514350">
                <a:moveTo>
                  <a:pt x="186401" y="181271"/>
                </a:moveTo>
                <a:lnTo>
                  <a:pt x="148980" y="181271"/>
                </a:lnTo>
                <a:lnTo>
                  <a:pt x="255840" y="20835"/>
                </a:lnTo>
                <a:lnTo>
                  <a:pt x="294083" y="20835"/>
                </a:lnTo>
                <a:lnTo>
                  <a:pt x="186401" y="181271"/>
                </a:lnTo>
                <a:close/>
              </a:path>
              <a:path w="2134235" h="514350">
                <a:moveTo>
                  <a:pt x="297960" y="400049"/>
                </a:moveTo>
                <a:lnTo>
                  <a:pt x="259412" y="400049"/>
                </a:lnTo>
                <a:lnTo>
                  <a:pt x="148980" y="234404"/>
                </a:lnTo>
                <a:lnTo>
                  <a:pt x="186540" y="234404"/>
                </a:lnTo>
                <a:lnTo>
                  <a:pt x="297960" y="400049"/>
                </a:lnTo>
                <a:close/>
              </a:path>
              <a:path w="2134235" h="514350">
                <a:moveTo>
                  <a:pt x="376198" y="196154"/>
                </a:moveTo>
                <a:lnTo>
                  <a:pt x="344947" y="195857"/>
                </a:lnTo>
                <a:lnTo>
                  <a:pt x="346900" y="179607"/>
                </a:lnTo>
                <a:lnTo>
                  <a:pt x="352761" y="164491"/>
                </a:lnTo>
                <a:lnTo>
                  <a:pt x="392720" y="126857"/>
                </a:lnTo>
                <a:lnTo>
                  <a:pt x="431118" y="114504"/>
                </a:lnTo>
                <a:lnTo>
                  <a:pt x="452998" y="112960"/>
                </a:lnTo>
                <a:lnTo>
                  <a:pt x="475331" y="114439"/>
                </a:lnTo>
                <a:lnTo>
                  <a:pt x="495153" y="118876"/>
                </a:lnTo>
                <a:lnTo>
                  <a:pt x="512464" y="126270"/>
                </a:lnTo>
                <a:lnTo>
                  <a:pt x="527264" y="136623"/>
                </a:lnTo>
                <a:lnTo>
                  <a:pt x="529745" y="139302"/>
                </a:lnTo>
                <a:lnTo>
                  <a:pt x="451360" y="139302"/>
                </a:lnTo>
                <a:lnTo>
                  <a:pt x="435826" y="140344"/>
                </a:lnTo>
                <a:lnTo>
                  <a:pt x="397486" y="155971"/>
                </a:lnTo>
                <a:lnTo>
                  <a:pt x="377529" y="184825"/>
                </a:lnTo>
                <a:lnTo>
                  <a:pt x="376198" y="196154"/>
                </a:lnTo>
                <a:close/>
              </a:path>
              <a:path w="2134235" h="514350">
                <a:moveTo>
                  <a:pt x="429033" y="405258"/>
                </a:moveTo>
                <a:lnTo>
                  <a:pt x="376796" y="392533"/>
                </a:lnTo>
                <a:lnTo>
                  <a:pt x="344389" y="356926"/>
                </a:lnTo>
                <a:lnTo>
                  <a:pt x="338098" y="325337"/>
                </a:lnTo>
                <a:lnTo>
                  <a:pt x="340238" y="305803"/>
                </a:lnTo>
                <a:lnTo>
                  <a:pt x="372331" y="260151"/>
                </a:lnTo>
                <a:lnTo>
                  <a:pt x="413335" y="242180"/>
                </a:lnTo>
                <a:lnTo>
                  <a:pt x="467876" y="236190"/>
                </a:lnTo>
                <a:lnTo>
                  <a:pt x="524283" y="236190"/>
                </a:lnTo>
                <a:lnTo>
                  <a:pt x="524283" y="204191"/>
                </a:lnTo>
                <a:lnTo>
                  <a:pt x="513819" y="166157"/>
                </a:lnTo>
                <a:lnTo>
                  <a:pt x="482799" y="143656"/>
                </a:lnTo>
                <a:lnTo>
                  <a:pt x="451360" y="139302"/>
                </a:lnTo>
                <a:lnTo>
                  <a:pt x="529745" y="139302"/>
                </a:lnTo>
                <a:lnTo>
                  <a:pt x="539234" y="149553"/>
                </a:lnTo>
                <a:lnTo>
                  <a:pt x="547911" y="164826"/>
                </a:lnTo>
                <a:lnTo>
                  <a:pt x="553297" y="182444"/>
                </a:lnTo>
                <a:lnTo>
                  <a:pt x="555392" y="202405"/>
                </a:lnTo>
                <a:lnTo>
                  <a:pt x="555392" y="260151"/>
                </a:lnTo>
                <a:lnTo>
                  <a:pt x="468629" y="260151"/>
                </a:lnTo>
                <a:lnTo>
                  <a:pt x="446599" y="261444"/>
                </a:lnTo>
                <a:lnTo>
                  <a:pt x="395696" y="277266"/>
                </a:lnTo>
                <a:lnTo>
                  <a:pt x="371006" y="308994"/>
                </a:lnTo>
                <a:lnTo>
                  <a:pt x="369359" y="322658"/>
                </a:lnTo>
                <a:lnTo>
                  <a:pt x="370456" y="333987"/>
                </a:lnTo>
                <a:lnTo>
                  <a:pt x="396360" y="368785"/>
                </a:lnTo>
                <a:lnTo>
                  <a:pt x="432605" y="377575"/>
                </a:lnTo>
                <a:lnTo>
                  <a:pt x="508237" y="377575"/>
                </a:lnTo>
                <a:lnTo>
                  <a:pt x="505944" y="379622"/>
                </a:lnTo>
                <a:lnTo>
                  <a:pt x="469917" y="398728"/>
                </a:lnTo>
                <a:lnTo>
                  <a:pt x="443053" y="404532"/>
                </a:lnTo>
                <a:lnTo>
                  <a:pt x="429033" y="405258"/>
                </a:lnTo>
                <a:close/>
              </a:path>
              <a:path w="2134235" h="514350">
                <a:moveTo>
                  <a:pt x="508237" y="377575"/>
                </a:moveTo>
                <a:lnTo>
                  <a:pt x="432605" y="377575"/>
                </a:lnTo>
                <a:lnTo>
                  <a:pt x="447816" y="376636"/>
                </a:lnTo>
                <a:lnTo>
                  <a:pt x="462188" y="373818"/>
                </a:lnTo>
                <a:lnTo>
                  <a:pt x="499926" y="354331"/>
                </a:lnTo>
                <a:lnTo>
                  <a:pt x="524283" y="322212"/>
                </a:lnTo>
                <a:lnTo>
                  <a:pt x="524283" y="260151"/>
                </a:lnTo>
                <a:lnTo>
                  <a:pt x="555392" y="260151"/>
                </a:lnTo>
                <a:lnTo>
                  <a:pt x="555392" y="335755"/>
                </a:lnTo>
                <a:lnTo>
                  <a:pt x="555922" y="354870"/>
                </a:lnTo>
                <a:lnTo>
                  <a:pt x="556488" y="360758"/>
                </a:lnTo>
                <a:lnTo>
                  <a:pt x="524588" y="360758"/>
                </a:lnTo>
                <a:lnTo>
                  <a:pt x="515833" y="370795"/>
                </a:lnTo>
                <a:lnTo>
                  <a:pt x="508237" y="377575"/>
                </a:lnTo>
                <a:close/>
              </a:path>
              <a:path w="2134235" h="514350">
                <a:moveTo>
                  <a:pt x="563878" y="400049"/>
                </a:moveTo>
                <a:lnTo>
                  <a:pt x="530541" y="400049"/>
                </a:lnTo>
                <a:lnTo>
                  <a:pt x="528420" y="392533"/>
                </a:lnTo>
                <a:lnTo>
                  <a:pt x="526743" y="383603"/>
                </a:lnTo>
                <a:lnTo>
                  <a:pt x="525459" y="372981"/>
                </a:lnTo>
                <a:lnTo>
                  <a:pt x="524588" y="360758"/>
                </a:lnTo>
                <a:lnTo>
                  <a:pt x="556488" y="360758"/>
                </a:lnTo>
                <a:lnTo>
                  <a:pt x="557513" y="371437"/>
                </a:lnTo>
                <a:lnTo>
                  <a:pt x="560165" y="385454"/>
                </a:lnTo>
                <a:lnTo>
                  <a:pt x="563878" y="396924"/>
                </a:lnTo>
                <a:lnTo>
                  <a:pt x="563878" y="400049"/>
                </a:lnTo>
                <a:close/>
              </a:path>
              <a:path w="2134235" h="514350">
                <a:moveTo>
                  <a:pt x="419365" y="72329"/>
                </a:moveTo>
                <a:lnTo>
                  <a:pt x="390933" y="72329"/>
                </a:lnTo>
                <a:lnTo>
                  <a:pt x="390933" y="69056"/>
                </a:lnTo>
                <a:lnTo>
                  <a:pt x="452998" y="2529"/>
                </a:lnTo>
                <a:lnTo>
                  <a:pt x="472791" y="2529"/>
                </a:lnTo>
                <a:lnTo>
                  <a:pt x="493445" y="24704"/>
                </a:lnTo>
                <a:lnTo>
                  <a:pt x="462818" y="24704"/>
                </a:lnTo>
                <a:lnTo>
                  <a:pt x="419365" y="72329"/>
                </a:lnTo>
                <a:close/>
              </a:path>
              <a:path w="2134235" h="514350">
                <a:moveTo>
                  <a:pt x="535446" y="72329"/>
                </a:moveTo>
                <a:lnTo>
                  <a:pt x="506576" y="72329"/>
                </a:lnTo>
                <a:lnTo>
                  <a:pt x="462818" y="24704"/>
                </a:lnTo>
                <a:lnTo>
                  <a:pt x="493445" y="24704"/>
                </a:lnTo>
                <a:lnTo>
                  <a:pt x="535446" y="69800"/>
                </a:lnTo>
                <a:lnTo>
                  <a:pt x="535446" y="72329"/>
                </a:lnTo>
                <a:close/>
              </a:path>
              <a:path w="2134235" h="514350">
                <a:moveTo>
                  <a:pt x="698961" y="486071"/>
                </a:moveTo>
                <a:lnTo>
                  <a:pt x="633449" y="486071"/>
                </a:lnTo>
                <a:lnTo>
                  <a:pt x="644359" y="485355"/>
                </a:lnTo>
                <a:lnTo>
                  <a:pt x="654173" y="483206"/>
                </a:lnTo>
                <a:lnTo>
                  <a:pt x="689430" y="448520"/>
                </a:lnTo>
                <a:lnTo>
                  <a:pt x="708458" y="397667"/>
                </a:lnTo>
                <a:lnTo>
                  <a:pt x="602197" y="118168"/>
                </a:lnTo>
                <a:lnTo>
                  <a:pt x="636278" y="118168"/>
                </a:lnTo>
                <a:lnTo>
                  <a:pt x="723793" y="355252"/>
                </a:lnTo>
                <a:lnTo>
                  <a:pt x="753276" y="355252"/>
                </a:lnTo>
                <a:lnTo>
                  <a:pt x="719469" y="447971"/>
                </a:lnTo>
                <a:lnTo>
                  <a:pt x="713221" y="462556"/>
                </a:lnTo>
                <a:lnTo>
                  <a:pt x="700031" y="485020"/>
                </a:lnTo>
                <a:lnTo>
                  <a:pt x="698961" y="486071"/>
                </a:lnTo>
                <a:close/>
              </a:path>
              <a:path w="2134235" h="514350">
                <a:moveTo>
                  <a:pt x="753276" y="355252"/>
                </a:moveTo>
                <a:lnTo>
                  <a:pt x="723793" y="355252"/>
                </a:lnTo>
                <a:lnTo>
                  <a:pt x="806089" y="118168"/>
                </a:lnTo>
                <a:lnTo>
                  <a:pt x="839722" y="118168"/>
                </a:lnTo>
                <a:lnTo>
                  <a:pt x="753276" y="355252"/>
                </a:lnTo>
                <a:close/>
              </a:path>
              <a:path w="2134235" h="514350">
                <a:moveTo>
                  <a:pt x="641488" y="513902"/>
                </a:moveTo>
                <a:lnTo>
                  <a:pt x="634049" y="513902"/>
                </a:lnTo>
                <a:lnTo>
                  <a:pt x="626057" y="512662"/>
                </a:lnTo>
                <a:lnTo>
                  <a:pt x="617523" y="510181"/>
                </a:lnTo>
                <a:lnTo>
                  <a:pt x="617380" y="484434"/>
                </a:lnTo>
                <a:lnTo>
                  <a:pt x="633449" y="486071"/>
                </a:lnTo>
                <a:lnTo>
                  <a:pt x="698961" y="486071"/>
                </a:lnTo>
                <a:lnTo>
                  <a:pt x="683680" y="501066"/>
                </a:lnTo>
                <a:lnTo>
                  <a:pt x="664166" y="510693"/>
                </a:lnTo>
                <a:lnTo>
                  <a:pt x="641488" y="513902"/>
                </a:lnTo>
                <a:close/>
              </a:path>
              <a:path w="2134235" h="514350">
                <a:moveTo>
                  <a:pt x="1231922" y="158054"/>
                </a:moveTo>
                <a:lnTo>
                  <a:pt x="1200966" y="158054"/>
                </a:lnTo>
                <a:lnTo>
                  <a:pt x="1200966" y="0"/>
                </a:lnTo>
                <a:lnTo>
                  <a:pt x="1231922" y="0"/>
                </a:lnTo>
                <a:lnTo>
                  <a:pt x="1231922" y="158054"/>
                </a:lnTo>
                <a:close/>
              </a:path>
              <a:path w="2134235" h="514350">
                <a:moveTo>
                  <a:pt x="1113460" y="405258"/>
                </a:moveTo>
                <a:lnTo>
                  <a:pt x="1069476" y="395472"/>
                </a:lnTo>
                <a:lnTo>
                  <a:pt x="1034879" y="366116"/>
                </a:lnTo>
                <a:lnTo>
                  <a:pt x="1012553" y="319979"/>
                </a:lnTo>
                <a:lnTo>
                  <a:pt x="1005219" y="261936"/>
                </a:lnTo>
                <a:lnTo>
                  <a:pt x="1005114" y="256579"/>
                </a:lnTo>
                <a:lnTo>
                  <a:pt x="1006946" y="225427"/>
                </a:lnTo>
                <a:lnTo>
                  <a:pt x="1021605" y="173114"/>
                </a:lnTo>
                <a:lnTo>
                  <a:pt x="1050401" y="134893"/>
                </a:lnTo>
                <a:lnTo>
                  <a:pt x="1090210" y="115397"/>
                </a:lnTo>
                <a:lnTo>
                  <a:pt x="1114051" y="112960"/>
                </a:lnTo>
                <a:lnTo>
                  <a:pt x="1140860" y="115778"/>
                </a:lnTo>
                <a:lnTo>
                  <a:pt x="1164281" y="124234"/>
                </a:lnTo>
                <a:lnTo>
                  <a:pt x="1184316" y="138326"/>
                </a:lnTo>
                <a:lnTo>
                  <a:pt x="1185768" y="140046"/>
                </a:lnTo>
                <a:lnTo>
                  <a:pt x="1119709" y="140046"/>
                </a:lnTo>
                <a:lnTo>
                  <a:pt x="1101151" y="141981"/>
                </a:lnTo>
                <a:lnTo>
                  <a:pt x="1058529" y="171021"/>
                </a:lnTo>
                <a:lnTo>
                  <a:pt x="1042131" y="209140"/>
                </a:lnTo>
                <a:lnTo>
                  <a:pt x="1036660" y="261936"/>
                </a:lnTo>
                <a:lnTo>
                  <a:pt x="1038009" y="287516"/>
                </a:lnTo>
                <a:lnTo>
                  <a:pt x="1048800" y="330081"/>
                </a:lnTo>
                <a:lnTo>
                  <a:pt x="1084288" y="370395"/>
                </a:lnTo>
                <a:lnTo>
                  <a:pt x="1119261" y="378171"/>
                </a:lnTo>
                <a:lnTo>
                  <a:pt x="1187534" y="378171"/>
                </a:lnTo>
                <a:lnTo>
                  <a:pt x="1184786" y="381231"/>
                </a:lnTo>
                <a:lnTo>
                  <a:pt x="1164507" y="394579"/>
                </a:lnTo>
                <a:lnTo>
                  <a:pt x="1140731" y="402588"/>
                </a:lnTo>
                <a:lnTo>
                  <a:pt x="1113460" y="405258"/>
                </a:lnTo>
                <a:close/>
              </a:path>
              <a:path w="2134235" h="514350">
                <a:moveTo>
                  <a:pt x="1187534" y="378171"/>
                </a:moveTo>
                <a:lnTo>
                  <a:pt x="1119261" y="378171"/>
                </a:lnTo>
                <a:lnTo>
                  <a:pt x="1145911" y="374999"/>
                </a:lnTo>
                <a:lnTo>
                  <a:pt x="1168411" y="365483"/>
                </a:lnTo>
                <a:lnTo>
                  <a:pt x="1186763" y="349624"/>
                </a:lnTo>
                <a:lnTo>
                  <a:pt x="1200966" y="327421"/>
                </a:lnTo>
                <a:lnTo>
                  <a:pt x="1200966" y="195113"/>
                </a:lnTo>
                <a:lnTo>
                  <a:pt x="1186771" y="171002"/>
                </a:lnTo>
                <a:lnTo>
                  <a:pt x="1168524" y="153813"/>
                </a:lnTo>
                <a:lnTo>
                  <a:pt x="1146164" y="143488"/>
                </a:lnTo>
                <a:lnTo>
                  <a:pt x="1119709" y="140046"/>
                </a:lnTo>
                <a:lnTo>
                  <a:pt x="1185768" y="140046"/>
                </a:lnTo>
                <a:lnTo>
                  <a:pt x="1200966" y="158054"/>
                </a:lnTo>
                <a:lnTo>
                  <a:pt x="1231922" y="158054"/>
                </a:lnTo>
                <a:lnTo>
                  <a:pt x="1231922" y="362544"/>
                </a:lnTo>
                <a:lnTo>
                  <a:pt x="1201566" y="362544"/>
                </a:lnTo>
                <a:lnTo>
                  <a:pt x="1187534" y="378171"/>
                </a:lnTo>
                <a:close/>
              </a:path>
              <a:path w="2134235" h="514350">
                <a:moveTo>
                  <a:pt x="1231922" y="400049"/>
                </a:moveTo>
                <a:lnTo>
                  <a:pt x="1202757" y="400049"/>
                </a:lnTo>
                <a:lnTo>
                  <a:pt x="1201566" y="362544"/>
                </a:lnTo>
                <a:lnTo>
                  <a:pt x="1231922" y="362544"/>
                </a:lnTo>
                <a:lnTo>
                  <a:pt x="1231922" y="400049"/>
                </a:lnTo>
                <a:close/>
              </a:path>
              <a:path w="2134235" h="514350">
                <a:moveTo>
                  <a:pt x="1580635" y="152846"/>
                </a:moveTo>
                <a:lnTo>
                  <a:pt x="1526082" y="152846"/>
                </a:lnTo>
                <a:lnTo>
                  <a:pt x="1540790" y="150874"/>
                </a:lnTo>
                <a:lnTo>
                  <a:pt x="1552464" y="146446"/>
                </a:lnTo>
                <a:lnTo>
                  <a:pt x="1570618" y="105277"/>
                </a:lnTo>
                <a:lnTo>
                  <a:pt x="1570878" y="93017"/>
                </a:lnTo>
                <a:lnTo>
                  <a:pt x="1596624" y="93017"/>
                </a:lnTo>
                <a:lnTo>
                  <a:pt x="1595555" y="112876"/>
                </a:lnTo>
                <a:lnTo>
                  <a:pt x="1592345" y="129740"/>
                </a:lnTo>
                <a:lnTo>
                  <a:pt x="1586996" y="143609"/>
                </a:lnTo>
                <a:lnTo>
                  <a:pt x="1580635" y="152846"/>
                </a:lnTo>
                <a:close/>
              </a:path>
              <a:path w="2134235" h="514350">
                <a:moveTo>
                  <a:pt x="1405382" y="405258"/>
                </a:moveTo>
                <a:lnTo>
                  <a:pt x="1365793" y="398709"/>
                </a:lnTo>
                <a:lnTo>
                  <a:pt x="1326664" y="364395"/>
                </a:lnTo>
                <a:lnTo>
                  <a:pt x="1314683" y="325625"/>
                </a:lnTo>
                <a:lnTo>
                  <a:pt x="1312961" y="301524"/>
                </a:lnTo>
                <a:lnTo>
                  <a:pt x="1312961" y="118168"/>
                </a:lnTo>
                <a:lnTo>
                  <a:pt x="1343917" y="118168"/>
                </a:lnTo>
                <a:lnTo>
                  <a:pt x="1343917" y="297655"/>
                </a:lnTo>
                <a:lnTo>
                  <a:pt x="1347991" y="332881"/>
                </a:lnTo>
                <a:lnTo>
                  <a:pt x="1360213" y="358042"/>
                </a:lnTo>
                <a:lnTo>
                  <a:pt x="1380585" y="373139"/>
                </a:lnTo>
                <a:lnTo>
                  <a:pt x="1409106" y="378171"/>
                </a:lnTo>
                <a:lnTo>
                  <a:pt x="1482781" y="378171"/>
                </a:lnTo>
                <a:lnTo>
                  <a:pt x="1479111" y="382236"/>
                </a:lnTo>
                <a:lnTo>
                  <a:pt x="1458738" y="395026"/>
                </a:lnTo>
                <a:lnTo>
                  <a:pt x="1434162" y="402700"/>
                </a:lnTo>
                <a:lnTo>
                  <a:pt x="1405382" y="405258"/>
                </a:lnTo>
                <a:close/>
              </a:path>
              <a:path w="2134235" h="514350">
                <a:moveTo>
                  <a:pt x="1482781" y="378171"/>
                </a:moveTo>
                <a:lnTo>
                  <a:pt x="1409106" y="378171"/>
                </a:lnTo>
                <a:lnTo>
                  <a:pt x="1439855" y="374673"/>
                </a:lnTo>
                <a:lnTo>
                  <a:pt x="1464392" y="364181"/>
                </a:lnTo>
                <a:lnTo>
                  <a:pt x="1482717" y="346694"/>
                </a:lnTo>
                <a:lnTo>
                  <a:pt x="1494831" y="322212"/>
                </a:lnTo>
                <a:lnTo>
                  <a:pt x="1494831" y="118168"/>
                </a:lnTo>
                <a:lnTo>
                  <a:pt x="1526082" y="118168"/>
                </a:lnTo>
                <a:lnTo>
                  <a:pt x="1526082" y="152846"/>
                </a:lnTo>
                <a:lnTo>
                  <a:pt x="1580635" y="152846"/>
                </a:lnTo>
                <a:lnTo>
                  <a:pt x="1579508" y="154482"/>
                </a:lnTo>
                <a:lnTo>
                  <a:pt x="1569809" y="162761"/>
                </a:lnTo>
                <a:lnTo>
                  <a:pt x="1557671" y="168845"/>
                </a:lnTo>
                <a:lnTo>
                  <a:pt x="1543095" y="172733"/>
                </a:lnTo>
                <a:lnTo>
                  <a:pt x="1526082" y="174426"/>
                </a:lnTo>
                <a:lnTo>
                  <a:pt x="1526082" y="364330"/>
                </a:lnTo>
                <a:lnTo>
                  <a:pt x="1495279" y="364330"/>
                </a:lnTo>
                <a:lnTo>
                  <a:pt x="1482781" y="378171"/>
                </a:lnTo>
                <a:close/>
              </a:path>
              <a:path w="2134235" h="514350">
                <a:moveTo>
                  <a:pt x="1526082" y="400049"/>
                </a:moveTo>
                <a:lnTo>
                  <a:pt x="1495869" y="400049"/>
                </a:lnTo>
                <a:lnTo>
                  <a:pt x="1495279" y="364330"/>
                </a:lnTo>
                <a:lnTo>
                  <a:pt x="1526082" y="364330"/>
                </a:lnTo>
                <a:lnTo>
                  <a:pt x="1526082" y="400049"/>
                </a:lnTo>
                <a:close/>
              </a:path>
              <a:path w="2134235" h="514350">
                <a:moveTo>
                  <a:pt x="1424727" y="480862"/>
                </a:moveTo>
                <a:lnTo>
                  <a:pt x="1411335" y="480862"/>
                </a:lnTo>
                <a:lnTo>
                  <a:pt x="1406125" y="478828"/>
                </a:lnTo>
                <a:lnTo>
                  <a:pt x="1398486" y="470792"/>
                </a:lnTo>
                <a:lnTo>
                  <a:pt x="1396600" y="465930"/>
                </a:lnTo>
                <a:lnTo>
                  <a:pt x="1396600" y="454321"/>
                </a:lnTo>
                <a:lnTo>
                  <a:pt x="1398486" y="449360"/>
                </a:lnTo>
                <a:lnTo>
                  <a:pt x="1402258" y="445292"/>
                </a:lnTo>
                <a:lnTo>
                  <a:pt x="1406125" y="441224"/>
                </a:lnTo>
                <a:lnTo>
                  <a:pt x="1411335" y="439191"/>
                </a:lnTo>
                <a:lnTo>
                  <a:pt x="1424727" y="439191"/>
                </a:lnTo>
                <a:lnTo>
                  <a:pt x="1430042" y="441224"/>
                </a:lnTo>
                <a:lnTo>
                  <a:pt x="1433814" y="445292"/>
                </a:lnTo>
                <a:lnTo>
                  <a:pt x="1437681" y="449360"/>
                </a:lnTo>
                <a:lnTo>
                  <a:pt x="1439615" y="454321"/>
                </a:lnTo>
                <a:lnTo>
                  <a:pt x="1439615" y="465930"/>
                </a:lnTo>
                <a:lnTo>
                  <a:pt x="1437681" y="470792"/>
                </a:lnTo>
                <a:lnTo>
                  <a:pt x="1433814" y="474760"/>
                </a:lnTo>
                <a:lnTo>
                  <a:pt x="1430042" y="478828"/>
                </a:lnTo>
                <a:lnTo>
                  <a:pt x="1424727" y="480862"/>
                </a:lnTo>
                <a:close/>
              </a:path>
              <a:path w="2134235" h="514350">
                <a:moveTo>
                  <a:pt x="1681779" y="166389"/>
                </a:moveTo>
                <a:lnTo>
                  <a:pt x="1657346" y="166389"/>
                </a:lnTo>
                <a:lnTo>
                  <a:pt x="1665727" y="154138"/>
                </a:lnTo>
                <a:lnTo>
                  <a:pt x="1696789" y="126652"/>
                </a:lnTo>
                <a:lnTo>
                  <a:pt x="1735187" y="113816"/>
                </a:lnTo>
                <a:lnTo>
                  <a:pt x="1749177" y="112960"/>
                </a:lnTo>
                <a:lnTo>
                  <a:pt x="1770411" y="114560"/>
                </a:lnTo>
                <a:lnTo>
                  <a:pt x="1788725" y="119360"/>
                </a:lnTo>
                <a:lnTo>
                  <a:pt x="1804119" y="127359"/>
                </a:lnTo>
                <a:lnTo>
                  <a:pt x="1816594" y="138558"/>
                </a:lnTo>
                <a:lnTo>
                  <a:pt x="1817604" y="140046"/>
                </a:lnTo>
                <a:lnTo>
                  <a:pt x="1741738" y="140046"/>
                </a:lnTo>
                <a:lnTo>
                  <a:pt x="1727643" y="141181"/>
                </a:lnTo>
                <a:lnTo>
                  <a:pt x="1714388" y="144585"/>
                </a:lnTo>
                <a:lnTo>
                  <a:pt x="1701971" y="150260"/>
                </a:lnTo>
                <a:lnTo>
                  <a:pt x="1690388" y="158204"/>
                </a:lnTo>
                <a:lnTo>
                  <a:pt x="1681779" y="166389"/>
                </a:lnTo>
                <a:close/>
              </a:path>
              <a:path w="2134235" h="514350">
                <a:moveTo>
                  <a:pt x="1657499" y="400049"/>
                </a:moveTo>
                <a:lnTo>
                  <a:pt x="1626542" y="400049"/>
                </a:lnTo>
                <a:lnTo>
                  <a:pt x="1626542" y="118168"/>
                </a:lnTo>
                <a:lnTo>
                  <a:pt x="1656308" y="118168"/>
                </a:lnTo>
                <a:lnTo>
                  <a:pt x="1657346" y="166389"/>
                </a:lnTo>
                <a:lnTo>
                  <a:pt x="1681779" y="166389"/>
                </a:lnTo>
                <a:lnTo>
                  <a:pt x="1680017" y="168063"/>
                </a:lnTo>
                <a:lnTo>
                  <a:pt x="1671079" y="179486"/>
                </a:lnTo>
                <a:lnTo>
                  <a:pt x="1663573" y="192471"/>
                </a:lnTo>
                <a:lnTo>
                  <a:pt x="1657499" y="207019"/>
                </a:lnTo>
                <a:lnTo>
                  <a:pt x="1657499" y="400049"/>
                </a:lnTo>
                <a:close/>
              </a:path>
              <a:path w="2134235" h="514350">
                <a:moveTo>
                  <a:pt x="1839064" y="400049"/>
                </a:moveTo>
                <a:lnTo>
                  <a:pt x="1808108" y="400049"/>
                </a:lnTo>
                <a:lnTo>
                  <a:pt x="1808108" y="214907"/>
                </a:lnTo>
                <a:lnTo>
                  <a:pt x="1806995" y="197215"/>
                </a:lnTo>
                <a:lnTo>
                  <a:pt x="1792039" y="158649"/>
                </a:lnTo>
                <a:lnTo>
                  <a:pt x="1757827" y="141209"/>
                </a:lnTo>
                <a:lnTo>
                  <a:pt x="1741738" y="140046"/>
                </a:lnTo>
                <a:lnTo>
                  <a:pt x="1817604" y="140046"/>
                </a:lnTo>
                <a:lnTo>
                  <a:pt x="1826315" y="152883"/>
                </a:lnTo>
                <a:lnTo>
                  <a:pt x="1833301" y="170407"/>
                </a:lnTo>
                <a:lnTo>
                  <a:pt x="1837551" y="191131"/>
                </a:lnTo>
                <a:lnTo>
                  <a:pt x="1839054" y="214907"/>
                </a:lnTo>
                <a:lnTo>
                  <a:pt x="1839064" y="400049"/>
                </a:lnTo>
                <a:close/>
              </a:path>
              <a:path w="2134235" h="514350">
                <a:moveTo>
                  <a:pt x="2015390" y="405258"/>
                </a:moveTo>
                <a:lnTo>
                  <a:pt x="1971228" y="395510"/>
                </a:lnTo>
                <a:lnTo>
                  <a:pt x="1936666" y="366265"/>
                </a:lnTo>
                <a:lnTo>
                  <a:pt x="1914450" y="320314"/>
                </a:lnTo>
                <a:lnTo>
                  <a:pt x="1907114" y="261936"/>
                </a:lnTo>
                <a:lnTo>
                  <a:pt x="1907044" y="256579"/>
                </a:lnTo>
                <a:lnTo>
                  <a:pt x="1908876" y="225185"/>
                </a:lnTo>
                <a:lnTo>
                  <a:pt x="1923535" y="172724"/>
                </a:lnTo>
                <a:lnTo>
                  <a:pt x="1952333" y="134726"/>
                </a:lnTo>
                <a:lnTo>
                  <a:pt x="1992148" y="115378"/>
                </a:lnTo>
                <a:lnTo>
                  <a:pt x="2015990" y="112960"/>
                </a:lnTo>
                <a:lnTo>
                  <a:pt x="2042999" y="115825"/>
                </a:lnTo>
                <a:lnTo>
                  <a:pt x="2066587" y="124420"/>
                </a:lnTo>
                <a:lnTo>
                  <a:pt x="2086754" y="138744"/>
                </a:lnTo>
                <a:lnTo>
                  <a:pt x="2087841" y="140046"/>
                </a:lnTo>
                <a:lnTo>
                  <a:pt x="2021639" y="140046"/>
                </a:lnTo>
                <a:lnTo>
                  <a:pt x="2003083" y="141981"/>
                </a:lnTo>
                <a:lnTo>
                  <a:pt x="1960479" y="171002"/>
                </a:lnTo>
                <a:lnTo>
                  <a:pt x="1944067" y="209140"/>
                </a:lnTo>
                <a:lnTo>
                  <a:pt x="1938600" y="261936"/>
                </a:lnTo>
                <a:lnTo>
                  <a:pt x="1939948" y="287516"/>
                </a:lnTo>
                <a:lnTo>
                  <a:pt x="1950735" y="330081"/>
                </a:lnTo>
                <a:lnTo>
                  <a:pt x="1986222" y="370395"/>
                </a:lnTo>
                <a:lnTo>
                  <a:pt x="2021201" y="378171"/>
                </a:lnTo>
                <a:lnTo>
                  <a:pt x="2089270" y="378171"/>
                </a:lnTo>
                <a:lnTo>
                  <a:pt x="2085936" y="381817"/>
                </a:lnTo>
                <a:lnTo>
                  <a:pt x="2065846" y="394840"/>
                </a:lnTo>
                <a:lnTo>
                  <a:pt x="2042331" y="402653"/>
                </a:lnTo>
                <a:lnTo>
                  <a:pt x="2015390" y="405258"/>
                </a:lnTo>
                <a:close/>
              </a:path>
              <a:path w="2134235" h="514350">
                <a:moveTo>
                  <a:pt x="2134157" y="158799"/>
                </a:moveTo>
                <a:lnTo>
                  <a:pt x="2103496" y="158799"/>
                </a:lnTo>
                <a:lnTo>
                  <a:pt x="2104982" y="118168"/>
                </a:lnTo>
                <a:lnTo>
                  <a:pt x="2134157" y="118168"/>
                </a:lnTo>
                <a:lnTo>
                  <a:pt x="2134157" y="158799"/>
                </a:lnTo>
                <a:close/>
              </a:path>
              <a:path w="2134235" h="514350">
                <a:moveTo>
                  <a:pt x="2089270" y="378171"/>
                </a:moveTo>
                <a:lnTo>
                  <a:pt x="2021201" y="378171"/>
                </a:lnTo>
                <a:lnTo>
                  <a:pt x="2047827" y="374943"/>
                </a:lnTo>
                <a:lnTo>
                  <a:pt x="2070270" y="365260"/>
                </a:lnTo>
                <a:lnTo>
                  <a:pt x="2088528" y="349121"/>
                </a:lnTo>
                <a:lnTo>
                  <a:pt x="2102601" y="326527"/>
                </a:lnTo>
                <a:lnTo>
                  <a:pt x="2102601" y="195559"/>
                </a:lnTo>
                <a:lnTo>
                  <a:pt x="2080784" y="162212"/>
                </a:lnTo>
                <a:lnTo>
                  <a:pt x="2035555" y="140939"/>
                </a:lnTo>
                <a:lnTo>
                  <a:pt x="2021639" y="140046"/>
                </a:lnTo>
                <a:lnTo>
                  <a:pt x="2087841" y="140046"/>
                </a:lnTo>
                <a:lnTo>
                  <a:pt x="2103496" y="158799"/>
                </a:lnTo>
                <a:lnTo>
                  <a:pt x="2134157" y="158799"/>
                </a:lnTo>
                <a:lnTo>
                  <a:pt x="2134157" y="363586"/>
                </a:lnTo>
                <a:lnTo>
                  <a:pt x="2102601" y="363586"/>
                </a:lnTo>
                <a:lnTo>
                  <a:pt x="2089270" y="378171"/>
                </a:lnTo>
                <a:close/>
              </a:path>
              <a:path w="2134235" h="514350">
                <a:moveTo>
                  <a:pt x="2096936" y="486071"/>
                </a:moveTo>
                <a:lnTo>
                  <a:pt x="2019115" y="486071"/>
                </a:lnTo>
                <a:lnTo>
                  <a:pt x="2037540" y="484629"/>
                </a:lnTo>
                <a:lnTo>
                  <a:pt x="2053826" y="480304"/>
                </a:lnTo>
                <a:lnTo>
                  <a:pt x="2089600" y="450353"/>
                </a:lnTo>
                <a:lnTo>
                  <a:pt x="2102601" y="399007"/>
                </a:lnTo>
                <a:lnTo>
                  <a:pt x="2102601" y="363586"/>
                </a:lnTo>
                <a:lnTo>
                  <a:pt x="2134157" y="363586"/>
                </a:lnTo>
                <a:lnTo>
                  <a:pt x="2132250" y="420057"/>
                </a:lnTo>
                <a:lnTo>
                  <a:pt x="2117061" y="463003"/>
                </a:lnTo>
                <a:lnTo>
                  <a:pt x="2103649" y="480416"/>
                </a:lnTo>
                <a:lnTo>
                  <a:pt x="2096936" y="486071"/>
                </a:lnTo>
                <a:close/>
              </a:path>
              <a:path w="2134235" h="514350">
                <a:moveTo>
                  <a:pt x="2021201" y="512264"/>
                </a:moveTo>
                <a:lnTo>
                  <a:pt x="1978499" y="504898"/>
                </a:lnTo>
                <a:lnTo>
                  <a:pt x="1941128" y="483876"/>
                </a:lnTo>
                <a:lnTo>
                  <a:pt x="1922969" y="464194"/>
                </a:lnTo>
                <a:lnTo>
                  <a:pt x="1940381" y="445441"/>
                </a:lnTo>
                <a:lnTo>
                  <a:pt x="1957694" y="463217"/>
                </a:lnTo>
                <a:lnTo>
                  <a:pt x="1976587" y="475914"/>
                </a:lnTo>
                <a:lnTo>
                  <a:pt x="1997060" y="483531"/>
                </a:lnTo>
                <a:lnTo>
                  <a:pt x="2019115" y="486071"/>
                </a:lnTo>
                <a:lnTo>
                  <a:pt x="2096936" y="486071"/>
                </a:lnTo>
                <a:lnTo>
                  <a:pt x="2087110" y="494350"/>
                </a:lnTo>
                <a:lnTo>
                  <a:pt x="2067854" y="504302"/>
                </a:lnTo>
                <a:lnTo>
                  <a:pt x="2045884" y="510274"/>
                </a:lnTo>
                <a:lnTo>
                  <a:pt x="2021201" y="5122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4407" y="430543"/>
            <a:ext cx="1616075" cy="196850"/>
          </a:xfrm>
          <a:custGeom>
            <a:avLst/>
            <a:gdLst/>
            <a:ahLst/>
            <a:cxnLst/>
            <a:rect l="l" t="t" r="r" b="b"/>
            <a:pathLst>
              <a:path w="1616075" h="196850">
                <a:moveTo>
                  <a:pt x="12658" y="169068"/>
                </a:moveTo>
                <a:lnTo>
                  <a:pt x="0" y="169068"/>
                </a:lnTo>
                <a:lnTo>
                  <a:pt x="43167" y="105072"/>
                </a:lnTo>
                <a:lnTo>
                  <a:pt x="1343" y="42713"/>
                </a:lnTo>
                <a:lnTo>
                  <a:pt x="14144" y="42713"/>
                </a:lnTo>
                <a:lnTo>
                  <a:pt x="49710" y="96142"/>
                </a:lnTo>
                <a:lnTo>
                  <a:pt x="62100" y="96142"/>
                </a:lnTo>
                <a:lnTo>
                  <a:pt x="56111" y="105072"/>
                </a:lnTo>
                <a:lnTo>
                  <a:pt x="62033" y="113853"/>
                </a:lnTo>
                <a:lnTo>
                  <a:pt x="49710" y="113853"/>
                </a:lnTo>
                <a:lnTo>
                  <a:pt x="12658" y="169068"/>
                </a:lnTo>
                <a:close/>
              </a:path>
              <a:path w="1616075" h="196850">
                <a:moveTo>
                  <a:pt x="62100" y="96142"/>
                </a:moveTo>
                <a:lnTo>
                  <a:pt x="49710" y="96142"/>
                </a:lnTo>
                <a:lnTo>
                  <a:pt x="85286" y="42713"/>
                </a:lnTo>
                <a:lnTo>
                  <a:pt x="97935" y="42713"/>
                </a:lnTo>
                <a:lnTo>
                  <a:pt x="62100" y="96142"/>
                </a:lnTo>
                <a:close/>
              </a:path>
              <a:path w="1616075" h="196850">
                <a:moveTo>
                  <a:pt x="99269" y="169068"/>
                </a:moveTo>
                <a:lnTo>
                  <a:pt x="86477" y="169068"/>
                </a:lnTo>
                <a:lnTo>
                  <a:pt x="49710" y="113853"/>
                </a:lnTo>
                <a:lnTo>
                  <a:pt x="62033" y="113853"/>
                </a:lnTo>
                <a:lnTo>
                  <a:pt x="99269" y="169068"/>
                </a:lnTo>
                <a:close/>
              </a:path>
              <a:path w="1616075" h="196850">
                <a:moveTo>
                  <a:pt x="117804" y="169068"/>
                </a:moveTo>
                <a:lnTo>
                  <a:pt x="106489" y="169068"/>
                </a:lnTo>
                <a:lnTo>
                  <a:pt x="154418" y="42713"/>
                </a:lnTo>
                <a:lnTo>
                  <a:pt x="164534" y="42713"/>
                </a:lnTo>
                <a:lnTo>
                  <a:pt x="169486" y="55810"/>
                </a:lnTo>
                <a:lnTo>
                  <a:pt x="159476" y="55810"/>
                </a:lnTo>
                <a:lnTo>
                  <a:pt x="134026" y="124568"/>
                </a:lnTo>
                <a:lnTo>
                  <a:pt x="195485" y="124568"/>
                </a:lnTo>
                <a:lnTo>
                  <a:pt x="198918" y="133647"/>
                </a:lnTo>
                <a:lnTo>
                  <a:pt x="130749" y="133647"/>
                </a:lnTo>
                <a:lnTo>
                  <a:pt x="117804" y="169068"/>
                </a:lnTo>
                <a:close/>
              </a:path>
              <a:path w="1616075" h="196850">
                <a:moveTo>
                  <a:pt x="265118" y="169068"/>
                </a:moveTo>
                <a:lnTo>
                  <a:pt x="254402" y="169068"/>
                </a:lnTo>
                <a:lnTo>
                  <a:pt x="254402" y="121592"/>
                </a:lnTo>
                <a:lnTo>
                  <a:pt x="208863" y="42713"/>
                </a:lnTo>
                <a:lnTo>
                  <a:pt x="221512" y="42713"/>
                </a:lnTo>
                <a:lnTo>
                  <a:pt x="259755" y="111620"/>
                </a:lnTo>
                <a:lnTo>
                  <a:pt x="270875" y="111620"/>
                </a:lnTo>
                <a:lnTo>
                  <a:pt x="265118" y="121592"/>
                </a:lnTo>
                <a:lnTo>
                  <a:pt x="265118" y="169068"/>
                </a:lnTo>
                <a:close/>
              </a:path>
              <a:path w="1616075" h="196850">
                <a:moveTo>
                  <a:pt x="270875" y="111620"/>
                </a:moveTo>
                <a:lnTo>
                  <a:pt x="259755" y="111620"/>
                </a:lnTo>
                <a:lnTo>
                  <a:pt x="298455" y="42713"/>
                </a:lnTo>
                <a:lnTo>
                  <a:pt x="310657" y="42713"/>
                </a:lnTo>
                <a:lnTo>
                  <a:pt x="270875" y="111620"/>
                </a:lnTo>
                <a:close/>
              </a:path>
              <a:path w="1616075" h="196850">
                <a:moveTo>
                  <a:pt x="195485" y="124568"/>
                </a:moveTo>
                <a:lnTo>
                  <a:pt x="184775" y="124568"/>
                </a:lnTo>
                <a:lnTo>
                  <a:pt x="159476" y="55810"/>
                </a:lnTo>
                <a:lnTo>
                  <a:pt x="169486" y="55810"/>
                </a:lnTo>
                <a:lnTo>
                  <a:pt x="195485" y="124568"/>
                </a:lnTo>
                <a:close/>
              </a:path>
              <a:path w="1616075" h="196850">
                <a:moveTo>
                  <a:pt x="212311" y="169068"/>
                </a:moveTo>
                <a:lnTo>
                  <a:pt x="201291" y="169068"/>
                </a:lnTo>
                <a:lnTo>
                  <a:pt x="188194" y="133647"/>
                </a:lnTo>
                <a:lnTo>
                  <a:pt x="198918" y="133647"/>
                </a:lnTo>
                <a:lnTo>
                  <a:pt x="212311" y="169068"/>
                </a:lnTo>
                <a:close/>
              </a:path>
              <a:path w="1616075" h="196850">
                <a:moveTo>
                  <a:pt x="145189" y="32592"/>
                </a:moveTo>
                <a:lnTo>
                  <a:pt x="135664" y="32592"/>
                </a:lnTo>
                <a:lnTo>
                  <a:pt x="135664" y="31402"/>
                </a:lnTo>
                <a:lnTo>
                  <a:pt x="156352" y="9227"/>
                </a:lnTo>
                <a:lnTo>
                  <a:pt x="162896" y="9227"/>
                </a:lnTo>
                <a:lnTo>
                  <a:pt x="169844" y="16669"/>
                </a:lnTo>
                <a:lnTo>
                  <a:pt x="159619" y="16669"/>
                </a:lnTo>
                <a:lnTo>
                  <a:pt x="145189" y="32592"/>
                </a:lnTo>
                <a:close/>
              </a:path>
              <a:path w="1616075" h="196850">
                <a:moveTo>
                  <a:pt x="183879" y="32592"/>
                </a:moveTo>
                <a:lnTo>
                  <a:pt x="174211" y="32592"/>
                </a:lnTo>
                <a:lnTo>
                  <a:pt x="159619" y="16669"/>
                </a:lnTo>
                <a:lnTo>
                  <a:pt x="169844" y="16669"/>
                </a:lnTo>
                <a:lnTo>
                  <a:pt x="183879" y="31700"/>
                </a:lnTo>
                <a:lnTo>
                  <a:pt x="183879" y="32592"/>
                </a:lnTo>
                <a:close/>
              </a:path>
              <a:path w="1616075" h="196850">
                <a:moveTo>
                  <a:pt x="406821" y="169068"/>
                </a:moveTo>
                <a:lnTo>
                  <a:pt x="372293" y="169068"/>
                </a:lnTo>
                <a:lnTo>
                  <a:pt x="372293" y="42713"/>
                </a:lnTo>
                <a:lnTo>
                  <a:pt x="407707" y="42713"/>
                </a:lnTo>
                <a:lnTo>
                  <a:pt x="415244" y="43159"/>
                </a:lnTo>
                <a:lnTo>
                  <a:pt x="422369" y="44499"/>
                </a:lnTo>
                <a:lnTo>
                  <a:pt x="429086" y="46731"/>
                </a:lnTo>
                <a:lnTo>
                  <a:pt x="435396" y="49856"/>
                </a:lnTo>
                <a:lnTo>
                  <a:pt x="438297" y="51792"/>
                </a:lnTo>
                <a:lnTo>
                  <a:pt x="383009" y="51792"/>
                </a:lnTo>
                <a:lnTo>
                  <a:pt x="383009" y="159989"/>
                </a:lnTo>
                <a:lnTo>
                  <a:pt x="438290" y="159989"/>
                </a:lnTo>
                <a:lnTo>
                  <a:pt x="435396" y="161924"/>
                </a:lnTo>
                <a:lnTo>
                  <a:pt x="428975" y="165050"/>
                </a:lnTo>
                <a:lnTo>
                  <a:pt x="422073" y="167282"/>
                </a:lnTo>
                <a:lnTo>
                  <a:pt x="414688" y="168622"/>
                </a:lnTo>
                <a:lnTo>
                  <a:pt x="406821" y="169068"/>
                </a:lnTo>
                <a:close/>
              </a:path>
              <a:path w="1616075" h="196850">
                <a:moveTo>
                  <a:pt x="438290" y="159989"/>
                </a:moveTo>
                <a:lnTo>
                  <a:pt x="406964" y="159989"/>
                </a:lnTo>
                <a:lnTo>
                  <a:pt x="416444" y="159170"/>
                </a:lnTo>
                <a:lnTo>
                  <a:pt x="424937" y="156715"/>
                </a:lnTo>
                <a:lnTo>
                  <a:pt x="450263" y="121750"/>
                </a:lnTo>
                <a:lnTo>
                  <a:pt x="451017" y="99863"/>
                </a:lnTo>
                <a:lnTo>
                  <a:pt x="450274" y="89538"/>
                </a:lnTo>
                <a:lnTo>
                  <a:pt x="425346" y="55177"/>
                </a:lnTo>
                <a:lnTo>
                  <a:pt x="407859" y="51792"/>
                </a:lnTo>
                <a:lnTo>
                  <a:pt x="438297" y="51792"/>
                </a:lnTo>
                <a:lnTo>
                  <a:pt x="459839" y="84162"/>
                </a:lnTo>
                <a:lnTo>
                  <a:pt x="461590" y="111769"/>
                </a:lnTo>
                <a:lnTo>
                  <a:pt x="461161" y="119945"/>
                </a:lnTo>
                <a:lnTo>
                  <a:pt x="441293" y="157980"/>
                </a:lnTo>
                <a:lnTo>
                  <a:pt x="438290" y="159989"/>
                </a:lnTo>
                <a:close/>
              </a:path>
              <a:path w="1616075" h="196850">
                <a:moveTo>
                  <a:pt x="596621" y="61019"/>
                </a:moveTo>
                <a:lnTo>
                  <a:pt x="575708" y="61019"/>
                </a:lnTo>
                <a:lnTo>
                  <a:pt x="582652" y="60522"/>
                </a:lnTo>
                <a:lnTo>
                  <a:pt x="587615" y="58340"/>
                </a:lnTo>
                <a:lnTo>
                  <a:pt x="590596" y="54470"/>
                </a:lnTo>
                <a:lnTo>
                  <a:pt x="593568" y="50502"/>
                </a:lnTo>
                <a:lnTo>
                  <a:pt x="595054" y="44053"/>
                </a:lnTo>
                <a:lnTo>
                  <a:pt x="595054" y="35123"/>
                </a:lnTo>
                <a:lnTo>
                  <a:pt x="604283" y="35123"/>
                </a:lnTo>
                <a:lnTo>
                  <a:pt x="603837" y="43123"/>
                </a:lnTo>
                <a:lnTo>
                  <a:pt x="602497" y="50006"/>
                </a:lnTo>
                <a:lnTo>
                  <a:pt x="600265" y="55773"/>
                </a:lnTo>
                <a:lnTo>
                  <a:pt x="597140" y="60423"/>
                </a:lnTo>
                <a:lnTo>
                  <a:pt x="596621" y="61019"/>
                </a:lnTo>
                <a:close/>
              </a:path>
              <a:path w="1616075" h="196850">
                <a:moveTo>
                  <a:pt x="539942" y="170854"/>
                </a:moveTo>
                <a:lnTo>
                  <a:pt x="531208" y="170854"/>
                </a:lnTo>
                <a:lnTo>
                  <a:pt x="521729" y="170175"/>
                </a:lnTo>
                <a:lnTo>
                  <a:pt x="490060" y="146930"/>
                </a:lnTo>
                <a:lnTo>
                  <a:pt x="486707" y="129778"/>
                </a:lnTo>
                <a:lnTo>
                  <a:pt x="486707" y="42713"/>
                </a:lnTo>
                <a:lnTo>
                  <a:pt x="497423" y="42713"/>
                </a:lnTo>
                <a:lnTo>
                  <a:pt x="497545" y="129778"/>
                </a:lnTo>
                <a:lnTo>
                  <a:pt x="497997" y="135749"/>
                </a:lnTo>
                <a:lnTo>
                  <a:pt x="531208" y="161775"/>
                </a:lnTo>
                <a:lnTo>
                  <a:pt x="561758" y="161775"/>
                </a:lnTo>
                <a:lnTo>
                  <a:pt x="561173" y="162321"/>
                </a:lnTo>
                <a:lnTo>
                  <a:pt x="554430" y="165794"/>
                </a:lnTo>
                <a:lnTo>
                  <a:pt x="547676" y="169167"/>
                </a:lnTo>
                <a:lnTo>
                  <a:pt x="539942" y="170854"/>
                </a:lnTo>
                <a:close/>
              </a:path>
              <a:path w="1616075" h="196850">
                <a:moveTo>
                  <a:pt x="561758" y="161775"/>
                </a:moveTo>
                <a:lnTo>
                  <a:pt x="531208" y="161775"/>
                </a:lnTo>
                <a:lnTo>
                  <a:pt x="538612" y="161226"/>
                </a:lnTo>
                <a:lnTo>
                  <a:pt x="545198" y="159580"/>
                </a:lnTo>
                <a:lnTo>
                  <a:pt x="564993" y="42713"/>
                </a:lnTo>
                <a:lnTo>
                  <a:pt x="575708" y="42713"/>
                </a:lnTo>
                <a:lnTo>
                  <a:pt x="575708" y="61019"/>
                </a:lnTo>
                <a:lnTo>
                  <a:pt x="596621" y="61019"/>
                </a:lnTo>
                <a:lnTo>
                  <a:pt x="592472" y="65781"/>
                </a:lnTo>
                <a:lnTo>
                  <a:pt x="585329" y="68659"/>
                </a:lnTo>
                <a:lnTo>
                  <a:pt x="575708" y="69056"/>
                </a:lnTo>
                <a:lnTo>
                  <a:pt x="575613" y="137467"/>
                </a:lnTo>
                <a:lnTo>
                  <a:pt x="573727" y="144859"/>
                </a:lnTo>
                <a:lnTo>
                  <a:pt x="570051" y="151209"/>
                </a:lnTo>
                <a:lnTo>
                  <a:pt x="566383" y="157459"/>
                </a:lnTo>
                <a:lnTo>
                  <a:pt x="561758" y="161775"/>
                </a:lnTo>
                <a:close/>
              </a:path>
              <a:path w="1616075" h="196850">
                <a:moveTo>
                  <a:pt x="532751" y="196303"/>
                </a:moveTo>
                <a:lnTo>
                  <a:pt x="528284" y="196303"/>
                </a:lnTo>
                <a:lnTo>
                  <a:pt x="526550" y="195609"/>
                </a:lnTo>
                <a:lnTo>
                  <a:pt x="525255" y="194220"/>
                </a:lnTo>
                <a:lnTo>
                  <a:pt x="523969" y="192930"/>
                </a:lnTo>
                <a:lnTo>
                  <a:pt x="523321" y="191342"/>
                </a:lnTo>
                <a:lnTo>
                  <a:pt x="523321" y="187473"/>
                </a:lnTo>
                <a:lnTo>
                  <a:pt x="523969" y="185786"/>
                </a:lnTo>
                <a:lnTo>
                  <a:pt x="526550" y="183008"/>
                </a:lnTo>
                <a:lnTo>
                  <a:pt x="528284" y="182314"/>
                </a:lnTo>
                <a:lnTo>
                  <a:pt x="532751" y="182314"/>
                </a:lnTo>
                <a:lnTo>
                  <a:pt x="534484" y="183008"/>
                </a:lnTo>
                <a:lnTo>
                  <a:pt x="535675" y="184397"/>
                </a:lnTo>
                <a:lnTo>
                  <a:pt x="536961" y="185786"/>
                </a:lnTo>
                <a:lnTo>
                  <a:pt x="537608" y="187473"/>
                </a:lnTo>
                <a:lnTo>
                  <a:pt x="537608" y="191342"/>
                </a:lnTo>
                <a:lnTo>
                  <a:pt x="536961" y="192930"/>
                </a:lnTo>
                <a:lnTo>
                  <a:pt x="535675" y="194220"/>
                </a:lnTo>
                <a:lnTo>
                  <a:pt x="534484" y="195609"/>
                </a:lnTo>
                <a:lnTo>
                  <a:pt x="532751" y="196303"/>
                </a:lnTo>
                <a:close/>
              </a:path>
              <a:path w="1616075" h="196850">
                <a:moveTo>
                  <a:pt x="620466" y="169068"/>
                </a:moveTo>
                <a:lnTo>
                  <a:pt x="609598" y="169068"/>
                </a:lnTo>
                <a:lnTo>
                  <a:pt x="609598" y="42713"/>
                </a:lnTo>
                <a:lnTo>
                  <a:pt x="620466" y="42713"/>
                </a:lnTo>
                <a:lnTo>
                  <a:pt x="632754" y="61019"/>
                </a:lnTo>
                <a:lnTo>
                  <a:pt x="620466" y="61019"/>
                </a:lnTo>
                <a:lnTo>
                  <a:pt x="620466" y="169068"/>
                </a:lnTo>
                <a:close/>
              </a:path>
              <a:path w="1616075" h="196850">
                <a:moveTo>
                  <a:pt x="703657" y="150911"/>
                </a:moveTo>
                <a:lnTo>
                  <a:pt x="693094" y="150911"/>
                </a:lnTo>
                <a:lnTo>
                  <a:pt x="693094" y="42713"/>
                </a:lnTo>
                <a:lnTo>
                  <a:pt x="703657" y="42713"/>
                </a:lnTo>
                <a:lnTo>
                  <a:pt x="703657" y="150911"/>
                </a:lnTo>
                <a:close/>
              </a:path>
              <a:path w="1616075" h="196850">
                <a:moveTo>
                  <a:pt x="703657" y="169068"/>
                </a:moveTo>
                <a:lnTo>
                  <a:pt x="693094" y="169068"/>
                </a:lnTo>
                <a:lnTo>
                  <a:pt x="620466" y="61019"/>
                </a:lnTo>
                <a:lnTo>
                  <a:pt x="632754" y="61019"/>
                </a:lnTo>
                <a:lnTo>
                  <a:pt x="693094" y="150911"/>
                </a:lnTo>
                <a:lnTo>
                  <a:pt x="703657" y="150911"/>
                </a:lnTo>
                <a:lnTo>
                  <a:pt x="703657" y="169068"/>
                </a:lnTo>
                <a:close/>
              </a:path>
              <a:path w="1616075" h="196850">
                <a:moveTo>
                  <a:pt x="783086" y="170854"/>
                </a:moveTo>
                <a:lnTo>
                  <a:pt x="746403" y="155115"/>
                </a:lnTo>
                <a:lnTo>
                  <a:pt x="732490" y="113704"/>
                </a:lnTo>
                <a:lnTo>
                  <a:pt x="732490" y="97779"/>
                </a:lnTo>
                <a:lnTo>
                  <a:pt x="745729" y="56256"/>
                </a:lnTo>
                <a:lnTo>
                  <a:pt x="781305" y="40927"/>
                </a:lnTo>
                <a:lnTo>
                  <a:pt x="790633" y="41550"/>
                </a:lnTo>
                <a:lnTo>
                  <a:pt x="798974" y="43420"/>
                </a:lnTo>
                <a:lnTo>
                  <a:pt x="806329" y="46536"/>
                </a:lnTo>
                <a:lnTo>
                  <a:pt x="811613" y="50155"/>
                </a:lnTo>
                <a:lnTo>
                  <a:pt x="781448" y="50155"/>
                </a:lnTo>
                <a:lnTo>
                  <a:pt x="773051" y="50945"/>
                </a:lnTo>
                <a:lnTo>
                  <a:pt x="745619" y="77911"/>
                </a:lnTo>
                <a:lnTo>
                  <a:pt x="743079" y="113704"/>
                </a:lnTo>
                <a:lnTo>
                  <a:pt x="743360" y="120113"/>
                </a:lnTo>
                <a:lnTo>
                  <a:pt x="761950" y="155673"/>
                </a:lnTo>
                <a:lnTo>
                  <a:pt x="775152" y="161775"/>
                </a:lnTo>
                <a:lnTo>
                  <a:pt x="819826" y="161775"/>
                </a:lnTo>
                <a:lnTo>
                  <a:pt x="817519" y="163412"/>
                </a:lnTo>
                <a:lnTo>
                  <a:pt x="809575" y="166389"/>
                </a:lnTo>
                <a:lnTo>
                  <a:pt x="803510" y="168342"/>
                </a:lnTo>
                <a:lnTo>
                  <a:pt x="797074" y="169738"/>
                </a:lnTo>
                <a:lnTo>
                  <a:pt x="790266" y="170575"/>
                </a:lnTo>
                <a:lnTo>
                  <a:pt x="783086" y="170854"/>
                </a:lnTo>
                <a:close/>
              </a:path>
              <a:path w="1616075" h="196850">
                <a:moveTo>
                  <a:pt x="826844" y="78283"/>
                </a:moveTo>
                <a:lnTo>
                  <a:pt x="816271" y="78283"/>
                </a:lnTo>
                <a:lnTo>
                  <a:pt x="814690" y="69056"/>
                </a:lnTo>
                <a:lnTo>
                  <a:pt x="810871" y="62061"/>
                </a:lnTo>
                <a:lnTo>
                  <a:pt x="803510" y="56256"/>
                </a:lnTo>
                <a:lnTo>
                  <a:pt x="798860" y="52536"/>
                </a:lnTo>
                <a:lnTo>
                  <a:pt x="791078" y="50155"/>
                </a:lnTo>
                <a:lnTo>
                  <a:pt x="811613" y="50155"/>
                </a:lnTo>
                <a:lnTo>
                  <a:pt x="812745" y="50945"/>
                </a:lnTo>
                <a:lnTo>
                  <a:pt x="818052" y="56349"/>
                </a:lnTo>
                <a:lnTo>
                  <a:pt x="822193" y="62730"/>
                </a:lnTo>
                <a:lnTo>
                  <a:pt x="825124" y="70042"/>
                </a:lnTo>
                <a:lnTo>
                  <a:pt x="826844" y="78283"/>
                </a:lnTo>
                <a:close/>
              </a:path>
              <a:path w="1616075" h="196850">
                <a:moveTo>
                  <a:pt x="819826" y="161775"/>
                </a:moveTo>
                <a:lnTo>
                  <a:pt x="792316" y="161775"/>
                </a:lnTo>
                <a:lnTo>
                  <a:pt x="800203" y="160337"/>
                </a:lnTo>
                <a:lnTo>
                  <a:pt x="811014" y="155574"/>
                </a:lnTo>
                <a:lnTo>
                  <a:pt x="814195" y="153342"/>
                </a:lnTo>
                <a:lnTo>
                  <a:pt x="816271" y="150762"/>
                </a:lnTo>
                <a:lnTo>
                  <a:pt x="816271" y="118169"/>
                </a:lnTo>
                <a:lnTo>
                  <a:pt x="782343" y="118169"/>
                </a:lnTo>
                <a:lnTo>
                  <a:pt x="782343" y="109090"/>
                </a:lnTo>
                <a:lnTo>
                  <a:pt x="826987" y="109090"/>
                </a:lnTo>
                <a:lnTo>
                  <a:pt x="826987" y="154036"/>
                </a:lnTo>
                <a:lnTo>
                  <a:pt x="823320" y="159295"/>
                </a:lnTo>
                <a:lnTo>
                  <a:pt x="819826" y="161775"/>
                </a:lnTo>
                <a:close/>
              </a:path>
              <a:path w="1616075" h="196850">
                <a:moveTo>
                  <a:pt x="911312" y="169068"/>
                </a:moveTo>
                <a:lnTo>
                  <a:pt x="900444" y="169068"/>
                </a:lnTo>
                <a:lnTo>
                  <a:pt x="900444" y="42713"/>
                </a:lnTo>
                <a:lnTo>
                  <a:pt x="911312" y="42713"/>
                </a:lnTo>
                <a:lnTo>
                  <a:pt x="923600" y="61019"/>
                </a:lnTo>
                <a:lnTo>
                  <a:pt x="911312" y="61019"/>
                </a:lnTo>
                <a:lnTo>
                  <a:pt x="911312" y="169068"/>
                </a:lnTo>
                <a:close/>
              </a:path>
              <a:path w="1616075" h="196850">
                <a:moveTo>
                  <a:pt x="994503" y="150911"/>
                </a:moveTo>
                <a:lnTo>
                  <a:pt x="983940" y="150911"/>
                </a:lnTo>
                <a:lnTo>
                  <a:pt x="983940" y="42713"/>
                </a:lnTo>
                <a:lnTo>
                  <a:pt x="994503" y="42713"/>
                </a:lnTo>
                <a:lnTo>
                  <a:pt x="994503" y="150911"/>
                </a:lnTo>
                <a:close/>
              </a:path>
              <a:path w="1616075" h="196850">
                <a:moveTo>
                  <a:pt x="994503" y="169068"/>
                </a:moveTo>
                <a:lnTo>
                  <a:pt x="983940" y="169068"/>
                </a:lnTo>
                <a:lnTo>
                  <a:pt x="911312" y="61019"/>
                </a:lnTo>
                <a:lnTo>
                  <a:pt x="923600" y="61019"/>
                </a:lnTo>
                <a:lnTo>
                  <a:pt x="983940" y="150911"/>
                </a:lnTo>
                <a:lnTo>
                  <a:pt x="994503" y="150911"/>
                </a:lnTo>
                <a:lnTo>
                  <a:pt x="994503" y="169068"/>
                </a:lnTo>
                <a:close/>
              </a:path>
              <a:path w="1616075" h="196850">
                <a:moveTo>
                  <a:pt x="1039699" y="169068"/>
                </a:moveTo>
                <a:lnTo>
                  <a:pt x="1028983" y="169068"/>
                </a:lnTo>
                <a:lnTo>
                  <a:pt x="1028983" y="42713"/>
                </a:lnTo>
                <a:lnTo>
                  <a:pt x="1039699" y="42713"/>
                </a:lnTo>
                <a:lnTo>
                  <a:pt x="1039699" y="169068"/>
                </a:lnTo>
                <a:close/>
              </a:path>
              <a:path w="1616075" h="196850">
                <a:moveTo>
                  <a:pt x="1152475" y="169068"/>
                </a:moveTo>
                <a:lnTo>
                  <a:pt x="1073894" y="169068"/>
                </a:lnTo>
                <a:lnTo>
                  <a:pt x="1073894" y="42713"/>
                </a:lnTo>
                <a:lnTo>
                  <a:pt x="1152179" y="42713"/>
                </a:lnTo>
                <a:lnTo>
                  <a:pt x="1152179" y="51792"/>
                </a:lnTo>
                <a:lnTo>
                  <a:pt x="1084609" y="51792"/>
                </a:lnTo>
                <a:lnTo>
                  <a:pt x="1084609" y="99417"/>
                </a:lnTo>
                <a:lnTo>
                  <a:pt x="1143693" y="99417"/>
                </a:lnTo>
                <a:lnTo>
                  <a:pt x="1143693" y="108495"/>
                </a:lnTo>
                <a:lnTo>
                  <a:pt x="1084609" y="108495"/>
                </a:lnTo>
                <a:lnTo>
                  <a:pt x="1084609" y="159989"/>
                </a:lnTo>
                <a:lnTo>
                  <a:pt x="1152475" y="159989"/>
                </a:lnTo>
                <a:lnTo>
                  <a:pt x="1152475" y="169068"/>
                </a:lnTo>
                <a:close/>
              </a:path>
              <a:path w="1616075" h="196850">
                <a:moveTo>
                  <a:pt x="1088333" y="20091"/>
                </a:moveTo>
                <a:lnTo>
                  <a:pt x="1079551" y="20091"/>
                </a:lnTo>
                <a:lnTo>
                  <a:pt x="1063768" y="0"/>
                </a:lnTo>
                <a:lnTo>
                  <a:pt x="1075532" y="0"/>
                </a:lnTo>
                <a:lnTo>
                  <a:pt x="1088333" y="20091"/>
                </a:lnTo>
                <a:close/>
              </a:path>
              <a:path w="1616075" h="196850">
                <a:moveTo>
                  <a:pt x="1095029" y="34528"/>
                </a:moveTo>
                <a:lnTo>
                  <a:pt x="1082971" y="34528"/>
                </a:lnTo>
                <a:lnTo>
                  <a:pt x="1106193" y="13543"/>
                </a:lnTo>
                <a:lnTo>
                  <a:pt x="1116308" y="13543"/>
                </a:lnTo>
                <a:lnTo>
                  <a:pt x="1122936" y="19496"/>
                </a:lnTo>
                <a:lnTo>
                  <a:pt x="1111250" y="19496"/>
                </a:lnTo>
                <a:lnTo>
                  <a:pt x="1095029" y="34528"/>
                </a:lnTo>
                <a:close/>
              </a:path>
              <a:path w="1616075" h="196850">
                <a:moveTo>
                  <a:pt x="1139673" y="34528"/>
                </a:moveTo>
                <a:lnTo>
                  <a:pt x="1127472" y="34528"/>
                </a:lnTo>
                <a:lnTo>
                  <a:pt x="1111250" y="19496"/>
                </a:lnTo>
                <a:lnTo>
                  <a:pt x="1122936" y="19496"/>
                </a:lnTo>
                <a:lnTo>
                  <a:pt x="1139673" y="34528"/>
                </a:lnTo>
                <a:close/>
              </a:path>
              <a:path w="1616075" h="196850">
                <a:moveTo>
                  <a:pt x="1185698" y="169068"/>
                </a:moveTo>
                <a:lnTo>
                  <a:pt x="1174982" y="169068"/>
                </a:lnTo>
                <a:lnTo>
                  <a:pt x="1174982" y="42713"/>
                </a:lnTo>
                <a:lnTo>
                  <a:pt x="1189117" y="42713"/>
                </a:lnTo>
                <a:lnTo>
                  <a:pt x="1195524" y="58042"/>
                </a:lnTo>
                <a:lnTo>
                  <a:pt x="1184802" y="58042"/>
                </a:lnTo>
                <a:lnTo>
                  <a:pt x="1185698" y="113704"/>
                </a:lnTo>
                <a:lnTo>
                  <a:pt x="1185698" y="169068"/>
                </a:lnTo>
                <a:close/>
              </a:path>
              <a:path w="1616075" h="196850">
                <a:moveTo>
                  <a:pt x="1246146" y="154185"/>
                </a:moveTo>
                <a:lnTo>
                  <a:pt x="1235704" y="154185"/>
                </a:lnTo>
                <a:lnTo>
                  <a:pt x="1282576" y="42713"/>
                </a:lnTo>
                <a:lnTo>
                  <a:pt x="1296721" y="42713"/>
                </a:lnTo>
                <a:lnTo>
                  <a:pt x="1296721" y="57595"/>
                </a:lnTo>
                <a:lnTo>
                  <a:pt x="1286901" y="57595"/>
                </a:lnTo>
                <a:lnTo>
                  <a:pt x="1246146" y="154185"/>
                </a:lnTo>
                <a:close/>
              </a:path>
              <a:path w="1616075" h="196850">
                <a:moveTo>
                  <a:pt x="1296721" y="169068"/>
                </a:moveTo>
                <a:lnTo>
                  <a:pt x="1286148" y="169068"/>
                </a:lnTo>
                <a:lnTo>
                  <a:pt x="1286152" y="113704"/>
                </a:lnTo>
                <a:lnTo>
                  <a:pt x="1286901" y="57595"/>
                </a:lnTo>
                <a:lnTo>
                  <a:pt x="1296721" y="57595"/>
                </a:lnTo>
                <a:lnTo>
                  <a:pt x="1296721" y="169068"/>
                </a:lnTo>
                <a:close/>
              </a:path>
              <a:path w="1616075" h="196850">
                <a:moveTo>
                  <a:pt x="1239866" y="169068"/>
                </a:moveTo>
                <a:lnTo>
                  <a:pt x="1231684" y="169068"/>
                </a:lnTo>
                <a:lnTo>
                  <a:pt x="1184802" y="58042"/>
                </a:lnTo>
                <a:lnTo>
                  <a:pt x="1195524" y="58042"/>
                </a:lnTo>
                <a:lnTo>
                  <a:pt x="1235704" y="154185"/>
                </a:lnTo>
                <a:lnTo>
                  <a:pt x="1246146" y="154185"/>
                </a:lnTo>
                <a:lnTo>
                  <a:pt x="1239866" y="169068"/>
                </a:lnTo>
                <a:close/>
              </a:path>
              <a:path w="1616075" h="196850">
                <a:moveTo>
                  <a:pt x="1454197" y="51792"/>
                </a:moveTo>
                <a:lnTo>
                  <a:pt x="1357005" y="51792"/>
                </a:lnTo>
                <a:lnTo>
                  <a:pt x="1357005" y="42713"/>
                </a:lnTo>
                <a:lnTo>
                  <a:pt x="1454197" y="42713"/>
                </a:lnTo>
                <a:lnTo>
                  <a:pt x="1454197" y="51792"/>
                </a:lnTo>
                <a:close/>
              </a:path>
              <a:path w="1616075" h="196850">
                <a:moveTo>
                  <a:pt x="1410887" y="169068"/>
                </a:moveTo>
                <a:lnTo>
                  <a:pt x="1400315" y="169068"/>
                </a:lnTo>
                <a:lnTo>
                  <a:pt x="1400315" y="51792"/>
                </a:lnTo>
                <a:lnTo>
                  <a:pt x="1410887" y="51792"/>
                </a:lnTo>
                <a:lnTo>
                  <a:pt x="1410887" y="169068"/>
                </a:lnTo>
                <a:close/>
              </a:path>
              <a:path w="1616075" h="196850">
                <a:moveTo>
                  <a:pt x="1487678" y="169068"/>
                </a:moveTo>
                <a:lnTo>
                  <a:pt x="1476962" y="169068"/>
                </a:lnTo>
                <a:lnTo>
                  <a:pt x="1476962" y="42713"/>
                </a:lnTo>
                <a:lnTo>
                  <a:pt x="1487678" y="42713"/>
                </a:lnTo>
                <a:lnTo>
                  <a:pt x="1487678" y="169068"/>
                </a:lnTo>
                <a:close/>
              </a:path>
              <a:path w="1616075" h="196850">
                <a:moveTo>
                  <a:pt x="1532740" y="169068"/>
                </a:moveTo>
                <a:lnTo>
                  <a:pt x="1521872" y="169068"/>
                </a:lnTo>
                <a:lnTo>
                  <a:pt x="1521872" y="42713"/>
                </a:lnTo>
                <a:lnTo>
                  <a:pt x="1532740" y="42713"/>
                </a:lnTo>
                <a:lnTo>
                  <a:pt x="1545028" y="61019"/>
                </a:lnTo>
                <a:lnTo>
                  <a:pt x="1532740" y="61019"/>
                </a:lnTo>
                <a:lnTo>
                  <a:pt x="1532740" y="169068"/>
                </a:lnTo>
                <a:close/>
              </a:path>
              <a:path w="1616075" h="196850">
                <a:moveTo>
                  <a:pt x="1615932" y="150911"/>
                </a:moveTo>
                <a:lnTo>
                  <a:pt x="1605368" y="150911"/>
                </a:lnTo>
                <a:lnTo>
                  <a:pt x="1605368" y="42713"/>
                </a:lnTo>
                <a:lnTo>
                  <a:pt x="1615932" y="42713"/>
                </a:lnTo>
                <a:lnTo>
                  <a:pt x="1615932" y="150911"/>
                </a:lnTo>
                <a:close/>
              </a:path>
              <a:path w="1616075" h="196850">
                <a:moveTo>
                  <a:pt x="1615932" y="169068"/>
                </a:moveTo>
                <a:lnTo>
                  <a:pt x="1605368" y="169068"/>
                </a:lnTo>
                <a:lnTo>
                  <a:pt x="1532740" y="61019"/>
                </a:lnTo>
                <a:lnTo>
                  <a:pt x="1545028" y="61019"/>
                </a:lnTo>
                <a:lnTo>
                  <a:pt x="1605368" y="150911"/>
                </a:lnTo>
                <a:lnTo>
                  <a:pt x="1615932" y="150911"/>
                </a:lnTo>
                <a:lnTo>
                  <a:pt x="1615932" y="169068"/>
                </a:lnTo>
                <a:close/>
              </a:path>
            </a:pathLst>
          </a:custGeom>
          <a:solidFill>
            <a:srgbClr val="2A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3850" y="1895409"/>
            <a:ext cx="3578790" cy="239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2630" y="2191131"/>
            <a:ext cx="3124345" cy="219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1915" y="2638748"/>
            <a:ext cx="3460900" cy="434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6903" y="754307"/>
            <a:ext cx="1795754" cy="153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2914" y="1414649"/>
            <a:ext cx="2651657" cy="2146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7675" marR="5080">
              <a:lnSpc>
                <a:spcPct val="138900"/>
              </a:lnSpc>
              <a:spcBef>
                <a:spcPts val="100"/>
              </a:spcBef>
            </a:pPr>
            <a:r>
              <a:rPr spc="-5" dirty="0"/>
              <a:t>Nhằm </a:t>
            </a:r>
            <a:r>
              <a:rPr dirty="0"/>
              <a:t>định </a:t>
            </a:r>
            <a:r>
              <a:rPr spc="-5" dirty="0"/>
              <a:t>hướng cho hoạt </a:t>
            </a:r>
            <a:r>
              <a:rPr dirty="0"/>
              <a:t>động  </a:t>
            </a:r>
            <a:r>
              <a:rPr spc="-10" dirty="0"/>
              <a:t>xây </a:t>
            </a:r>
            <a:r>
              <a:rPr spc="-5" dirty="0"/>
              <a:t>dựng </a:t>
            </a:r>
            <a:r>
              <a:rPr spc="-10" dirty="0"/>
              <a:t>và </a:t>
            </a:r>
            <a:r>
              <a:rPr spc="-5" dirty="0"/>
              <a:t>thiết </a:t>
            </a:r>
            <a:r>
              <a:rPr spc="-10" dirty="0"/>
              <a:t>kế </a:t>
            </a:r>
            <a:r>
              <a:rPr spc="-5" dirty="0"/>
              <a:t>sản</a:t>
            </a:r>
            <a:r>
              <a:rPr spc="-35" dirty="0"/>
              <a:t> </a:t>
            </a:r>
            <a:r>
              <a:rPr spc="-5" dirty="0"/>
              <a:t>phẩm.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6125" marR="5080">
              <a:lnSpc>
                <a:spcPct val="138900"/>
              </a:lnSpc>
              <a:spcBef>
                <a:spcPts val="100"/>
              </a:spcBef>
            </a:pPr>
            <a:r>
              <a:rPr spc="-5" dirty="0"/>
              <a:t>Khơi gợi Sự </a:t>
            </a:r>
            <a:r>
              <a:rPr dirty="0"/>
              <a:t>đồng </a:t>
            </a:r>
            <a:r>
              <a:rPr spc="-5" dirty="0"/>
              <a:t>cảm </a:t>
            </a:r>
            <a:r>
              <a:rPr spc="-10" dirty="0"/>
              <a:t>và </a:t>
            </a:r>
            <a:r>
              <a:rPr spc="-5" dirty="0"/>
              <a:t>những </a:t>
            </a:r>
            <a:r>
              <a:rPr dirty="0"/>
              <a:t>Ý  </a:t>
            </a:r>
            <a:r>
              <a:rPr spc="-5" dirty="0"/>
              <a:t>tưởng. Hiểu </a:t>
            </a:r>
            <a:r>
              <a:rPr dirty="0"/>
              <a:t>được </a:t>
            </a:r>
            <a:r>
              <a:rPr spc="-5" dirty="0"/>
              <a:t>nỗi </a:t>
            </a:r>
            <a:r>
              <a:rPr spc="5" dirty="0"/>
              <a:t>đau </a:t>
            </a:r>
            <a:r>
              <a:rPr spc="-5" dirty="0"/>
              <a:t>của người  dùng.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12518" y="2633715"/>
            <a:ext cx="325437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RobotoRegular"/>
                <a:cs typeface="RobotoRegular"/>
              </a:rPr>
              <a:t>Phục vụ </a:t>
            </a:r>
            <a:r>
              <a:rPr sz="1800" spc="-10" dirty="0">
                <a:solidFill>
                  <a:srgbClr val="FFFFFF"/>
                </a:solidFill>
                <a:latin typeface="RobotoRegular"/>
                <a:cs typeface="RobotoRegular"/>
              </a:rPr>
              <a:t>xây </a:t>
            </a:r>
            <a:r>
              <a:rPr sz="1800" spc="-5" dirty="0">
                <a:solidFill>
                  <a:srgbClr val="FFFFFF"/>
                </a:solidFill>
                <a:latin typeface="RobotoRegular"/>
                <a:cs typeface="RobotoRegular"/>
              </a:rPr>
              <a:t>dựng sản phẩm tập  trung </a:t>
            </a:r>
            <a:r>
              <a:rPr sz="1800" spc="-10" dirty="0">
                <a:solidFill>
                  <a:srgbClr val="FFFFFF"/>
                </a:solidFill>
                <a:latin typeface="RobotoRegular"/>
                <a:cs typeface="RobotoRegular"/>
              </a:rPr>
              <a:t>vào </a:t>
            </a:r>
            <a:r>
              <a:rPr sz="1800" spc="-5" dirty="0">
                <a:solidFill>
                  <a:srgbClr val="FFFFFF"/>
                </a:solidFill>
                <a:latin typeface="RobotoRegular"/>
                <a:cs typeface="RobotoRegular"/>
              </a:rPr>
              <a:t>Ngữ cảnh </a:t>
            </a:r>
            <a:r>
              <a:rPr sz="1800" spc="-10" dirty="0">
                <a:solidFill>
                  <a:srgbClr val="FFFFFF"/>
                </a:solidFill>
                <a:latin typeface="RobotoRegular"/>
                <a:cs typeface="RobotoRegular"/>
              </a:rPr>
              <a:t>và </a:t>
            </a:r>
            <a:r>
              <a:rPr sz="1800" spc="-5" dirty="0">
                <a:solidFill>
                  <a:srgbClr val="FFFFFF"/>
                </a:solidFill>
                <a:latin typeface="RobotoRegular"/>
                <a:cs typeface="RobotoRegular"/>
              </a:rPr>
              <a:t>Hành vi  người</a:t>
            </a:r>
            <a:r>
              <a:rPr sz="1800" spc="-10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RobotoRegular"/>
                <a:cs typeface="RobotoRegular"/>
              </a:rPr>
              <a:t>dùng</a:t>
            </a:r>
            <a:endParaRPr sz="18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2518" y="4083418"/>
            <a:ext cx="286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RobotoRegular"/>
                <a:cs typeface="RobotoRegular"/>
              </a:rPr>
              <a:t>Thiết </a:t>
            </a:r>
            <a:r>
              <a:rPr sz="1800" spc="-10" dirty="0">
                <a:solidFill>
                  <a:srgbClr val="FFFFFF"/>
                </a:solidFill>
                <a:latin typeface="RobotoRegular"/>
                <a:cs typeface="RobotoRegular"/>
              </a:rPr>
              <a:t>kế </a:t>
            </a:r>
            <a:r>
              <a:rPr sz="1800" spc="-5" dirty="0">
                <a:solidFill>
                  <a:srgbClr val="FFFFFF"/>
                </a:solidFill>
                <a:latin typeface="RobotoRegular"/>
                <a:cs typeface="RobotoRegular"/>
              </a:rPr>
              <a:t>cho </a:t>
            </a:r>
            <a:r>
              <a:rPr sz="1800" dirty="0">
                <a:solidFill>
                  <a:srgbClr val="FFFFFF"/>
                </a:solidFill>
                <a:latin typeface="RobotoRegular"/>
                <a:cs typeface="RobotoRegular"/>
              </a:rPr>
              <a:t>đúng </a:t>
            </a:r>
            <a:r>
              <a:rPr sz="1800" spc="5" dirty="0">
                <a:solidFill>
                  <a:srgbClr val="FFFFFF"/>
                </a:solidFill>
                <a:latin typeface="RobotoRegular"/>
                <a:cs typeface="RobotoRegular"/>
              </a:rPr>
              <a:t>đối</a:t>
            </a:r>
            <a:r>
              <a:rPr sz="1800" spc="-65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RobotoRegular"/>
                <a:cs typeface="RobotoRegular"/>
              </a:rPr>
              <a:t>tượng</a:t>
            </a:r>
            <a:endParaRPr sz="180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1501" y="710502"/>
            <a:ext cx="2227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Persona </a:t>
            </a:r>
            <a:r>
              <a:rPr sz="1200" dirty="0">
                <a:solidFill>
                  <a:srgbClr val="424242"/>
                </a:solidFill>
                <a:latin typeface="RobotoRegular"/>
                <a:cs typeface="RobotoRegular"/>
              </a:rPr>
              <a:t>- </a:t>
            </a: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Chân dung người</a:t>
            </a:r>
            <a:r>
              <a:rPr sz="1200" spc="-90" dirty="0">
                <a:solidFill>
                  <a:srgbClr val="424242"/>
                </a:solidFill>
                <a:latin typeface="RobotoRegular"/>
                <a:cs typeface="RobotoRegular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dùng</a:t>
            </a:r>
            <a:endParaRPr sz="1200">
              <a:latin typeface="RobotoRegular"/>
              <a:cs typeface="Roboto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71996" y="1143497"/>
            <a:ext cx="2999993" cy="3999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5399" y="1181085"/>
            <a:ext cx="124777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355">
              <a:lnSpc>
                <a:spcPct val="135400"/>
              </a:lnSpc>
              <a:spcBef>
                <a:spcPts val="100"/>
              </a:spcBef>
            </a:pPr>
            <a:r>
              <a:rPr sz="600" spc="-10" dirty="0">
                <a:latin typeface="Noto Sans"/>
                <a:cs typeface="Noto Sans"/>
              </a:rPr>
              <a:t>Chị </a:t>
            </a:r>
            <a:r>
              <a:rPr sz="600" spc="-20" dirty="0">
                <a:latin typeface="Noto Sans"/>
                <a:cs typeface="Noto Sans"/>
              </a:rPr>
              <a:t>Đăng </a:t>
            </a:r>
            <a:r>
              <a:rPr sz="600" spc="-10" dirty="0">
                <a:latin typeface="Noto Sans"/>
                <a:cs typeface="Noto Sans"/>
              </a:rPr>
              <a:t>hiện </a:t>
            </a:r>
            <a:r>
              <a:rPr sz="600" spc="-20" dirty="0">
                <a:latin typeface="Noto Sans"/>
                <a:cs typeface="Noto Sans"/>
              </a:rPr>
              <a:t>đang </a:t>
            </a:r>
            <a:r>
              <a:rPr sz="600" spc="-10" dirty="0">
                <a:latin typeface="Noto Sans"/>
                <a:cs typeface="Noto Sans"/>
              </a:rPr>
              <a:t>kinh doanh  bánh mì. Các </a:t>
            </a:r>
            <a:r>
              <a:rPr sz="600" spc="-20" dirty="0">
                <a:latin typeface="Noto Sans"/>
                <a:cs typeface="Noto Sans"/>
              </a:rPr>
              <a:t>giao </a:t>
            </a:r>
            <a:r>
              <a:rPr sz="600" spc="-10" dirty="0">
                <a:latin typeface="Noto Sans"/>
                <a:cs typeface="Noto Sans"/>
              </a:rPr>
              <a:t>dịch </a:t>
            </a:r>
            <a:r>
              <a:rPr sz="600" spc="-20" dirty="0">
                <a:latin typeface="Noto Sans"/>
                <a:cs typeface="Noto Sans"/>
              </a:rPr>
              <a:t>hàng ngày  </a:t>
            </a:r>
            <a:r>
              <a:rPr sz="600" spc="-10" dirty="0">
                <a:latin typeface="Noto Sans"/>
                <a:cs typeface="Noto Sans"/>
              </a:rPr>
              <a:t>của chị đều sử </a:t>
            </a:r>
            <a:r>
              <a:rPr sz="600" spc="-20" dirty="0">
                <a:latin typeface="Noto Sans"/>
                <a:cs typeface="Noto Sans"/>
              </a:rPr>
              <a:t>dụng </a:t>
            </a:r>
            <a:r>
              <a:rPr sz="600" spc="-5" dirty="0">
                <a:latin typeface="Noto Sans"/>
                <a:cs typeface="Noto Sans"/>
              </a:rPr>
              <a:t>tiền</a:t>
            </a:r>
            <a:r>
              <a:rPr sz="600" spc="20" dirty="0">
                <a:latin typeface="Noto Sans"/>
                <a:cs typeface="Noto Sans"/>
              </a:rPr>
              <a:t> </a:t>
            </a:r>
            <a:r>
              <a:rPr sz="600" spc="-10" dirty="0">
                <a:latin typeface="Noto Sans"/>
                <a:cs typeface="Noto Sans"/>
              </a:rPr>
              <a:t>mặt.</a:t>
            </a:r>
            <a:endParaRPr sz="600">
              <a:latin typeface="Noto Sans"/>
              <a:cs typeface="Noto Sans"/>
            </a:endParaRPr>
          </a:p>
          <a:p>
            <a:pPr marL="12700" marR="5080">
              <a:lnSpc>
                <a:spcPct val="135400"/>
              </a:lnSpc>
            </a:pPr>
            <a:r>
              <a:rPr sz="600" spc="-10" dirty="0">
                <a:latin typeface="Noto Sans"/>
                <a:cs typeface="Noto Sans"/>
              </a:rPr>
              <a:t>Thỉnh thoảng, vẫn </a:t>
            </a:r>
            <a:r>
              <a:rPr sz="600" spc="-5" dirty="0">
                <a:latin typeface="Noto Sans"/>
                <a:cs typeface="Noto Sans"/>
              </a:rPr>
              <a:t>có </a:t>
            </a:r>
            <a:r>
              <a:rPr sz="600" spc="-15" dirty="0">
                <a:latin typeface="Noto Sans"/>
                <a:cs typeface="Noto Sans"/>
              </a:rPr>
              <a:t>những </a:t>
            </a:r>
            <a:r>
              <a:rPr sz="600" spc="-10" dirty="0">
                <a:latin typeface="Noto Sans"/>
                <a:cs typeface="Noto Sans"/>
              </a:rPr>
              <a:t>khách  </a:t>
            </a:r>
            <a:r>
              <a:rPr sz="600" spc="-20" dirty="0">
                <a:latin typeface="Noto Sans"/>
                <a:cs typeface="Noto Sans"/>
              </a:rPr>
              <a:t>hàng </a:t>
            </a:r>
            <a:r>
              <a:rPr sz="600" spc="-10" dirty="0">
                <a:latin typeface="Noto Sans"/>
                <a:cs typeface="Noto Sans"/>
              </a:rPr>
              <a:t>hỏi chị </a:t>
            </a:r>
            <a:r>
              <a:rPr sz="600" spc="-5" dirty="0">
                <a:latin typeface="Noto Sans"/>
                <a:cs typeface="Noto Sans"/>
              </a:rPr>
              <a:t>có </a:t>
            </a:r>
            <a:r>
              <a:rPr sz="600" spc="-10" dirty="0">
                <a:latin typeface="Noto Sans"/>
                <a:cs typeface="Noto Sans"/>
              </a:rPr>
              <a:t>nhận chuyển  khoản </a:t>
            </a:r>
            <a:r>
              <a:rPr sz="600" spc="-20" dirty="0">
                <a:latin typeface="Noto Sans"/>
                <a:cs typeface="Noto Sans"/>
              </a:rPr>
              <a:t>không, </a:t>
            </a:r>
            <a:r>
              <a:rPr sz="600" spc="-15" dirty="0">
                <a:latin typeface="Noto Sans"/>
                <a:cs typeface="Noto Sans"/>
              </a:rPr>
              <a:t>nhưng </a:t>
            </a:r>
            <a:r>
              <a:rPr sz="600" spc="-10" dirty="0">
                <a:latin typeface="Noto Sans"/>
                <a:cs typeface="Noto Sans"/>
              </a:rPr>
              <a:t>chị đều bảo  </a:t>
            </a:r>
            <a:r>
              <a:rPr sz="600" spc="-15" dirty="0">
                <a:latin typeface="Noto Sans"/>
                <a:cs typeface="Noto Sans"/>
              </a:rPr>
              <a:t>không </a:t>
            </a:r>
            <a:r>
              <a:rPr sz="600" spc="-5" dirty="0">
                <a:latin typeface="Noto Sans"/>
                <a:cs typeface="Noto Sans"/>
              </a:rPr>
              <a:t>có tài </a:t>
            </a:r>
            <a:r>
              <a:rPr sz="600" spc="-10" dirty="0">
                <a:latin typeface="Noto Sans"/>
                <a:cs typeface="Noto Sans"/>
              </a:rPr>
              <a:t>khoản và yêu cầu  khách </a:t>
            </a:r>
            <a:r>
              <a:rPr sz="600" spc="-5" dirty="0">
                <a:latin typeface="Noto Sans"/>
                <a:cs typeface="Noto Sans"/>
              </a:rPr>
              <a:t>trả </a:t>
            </a:r>
            <a:r>
              <a:rPr sz="600" spc="-20" dirty="0">
                <a:latin typeface="Noto Sans"/>
                <a:cs typeface="Noto Sans"/>
              </a:rPr>
              <a:t>bằng </a:t>
            </a:r>
            <a:r>
              <a:rPr sz="600" spc="-5" dirty="0">
                <a:latin typeface="Noto Sans"/>
                <a:cs typeface="Noto Sans"/>
              </a:rPr>
              <a:t>tiền</a:t>
            </a:r>
            <a:r>
              <a:rPr sz="600" spc="5" dirty="0">
                <a:latin typeface="Noto Sans"/>
                <a:cs typeface="Noto Sans"/>
              </a:rPr>
              <a:t> </a:t>
            </a:r>
            <a:r>
              <a:rPr sz="600" spc="-10" dirty="0">
                <a:latin typeface="Noto Sans"/>
                <a:cs typeface="Noto Sans"/>
              </a:rPr>
              <a:t>mặt.</a:t>
            </a:r>
            <a:endParaRPr sz="600">
              <a:latin typeface="Noto Sans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5399" y="2381232"/>
            <a:ext cx="1240155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sz="600" spc="-20" dirty="0">
                <a:latin typeface="Noto Sans"/>
                <a:cs typeface="Noto Sans"/>
              </a:rPr>
              <a:t>Hàng ngày, </a:t>
            </a:r>
            <a:r>
              <a:rPr sz="600" spc="-10" dirty="0">
                <a:latin typeface="Noto Sans"/>
                <a:cs typeface="Noto Sans"/>
              </a:rPr>
              <a:t>chị phải đi chợ </a:t>
            </a:r>
            <a:r>
              <a:rPr sz="600" spc="-5" dirty="0">
                <a:latin typeface="Noto Sans"/>
                <a:cs typeface="Noto Sans"/>
              </a:rPr>
              <a:t>để </a:t>
            </a:r>
            <a:r>
              <a:rPr sz="600" spc="-10" dirty="0">
                <a:latin typeface="Noto Sans"/>
                <a:cs typeface="Noto Sans"/>
              </a:rPr>
              <a:t>mua  </a:t>
            </a:r>
            <a:r>
              <a:rPr sz="600" spc="-5" dirty="0">
                <a:latin typeface="Noto Sans"/>
                <a:cs typeface="Noto Sans"/>
              </a:rPr>
              <a:t>thực </a:t>
            </a:r>
            <a:r>
              <a:rPr sz="600" spc="-10" dirty="0">
                <a:latin typeface="Noto Sans"/>
                <a:cs typeface="Noto Sans"/>
              </a:rPr>
              <a:t>phẩm, vì vậy với chị, </a:t>
            </a:r>
            <a:r>
              <a:rPr sz="600" spc="-5" dirty="0">
                <a:latin typeface="Noto Sans"/>
                <a:cs typeface="Noto Sans"/>
              </a:rPr>
              <a:t>tiền </a:t>
            </a:r>
            <a:r>
              <a:rPr sz="600" spc="-10" dirty="0">
                <a:latin typeface="Noto Sans"/>
                <a:cs typeface="Noto Sans"/>
              </a:rPr>
              <a:t>mặt  là </a:t>
            </a:r>
            <a:r>
              <a:rPr sz="600" spc="-5" dirty="0">
                <a:latin typeface="Noto Sans"/>
                <a:cs typeface="Noto Sans"/>
              </a:rPr>
              <a:t>tiện </a:t>
            </a:r>
            <a:r>
              <a:rPr sz="600" spc="-10" dirty="0">
                <a:latin typeface="Noto Sans"/>
                <a:cs typeface="Noto Sans"/>
              </a:rPr>
              <a:t>lợi nhất. Vì </a:t>
            </a:r>
            <a:r>
              <a:rPr sz="600" spc="-5" dirty="0">
                <a:latin typeface="Noto Sans"/>
                <a:cs typeface="Noto Sans"/>
              </a:rPr>
              <a:t>tiền </a:t>
            </a:r>
            <a:r>
              <a:rPr sz="600" spc="-10" dirty="0">
                <a:latin typeface="Noto Sans"/>
                <a:cs typeface="Noto Sans"/>
              </a:rPr>
              <a:t>mặt nhanh,  sẵn, </a:t>
            </a:r>
            <a:r>
              <a:rPr sz="600" spc="-5" dirty="0">
                <a:latin typeface="Noto Sans"/>
                <a:cs typeface="Noto Sans"/>
              </a:rPr>
              <a:t>tiện </a:t>
            </a:r>
            <a:r>
              <a:rPr sz="600" spc="-10" dirty="0">
                <a:latin typeface="Noto Sans"/>
                <a:cs typeface="Noto Sans"/>
              </a:rPr>
              <a:t>mà </a:t>
            </a:r>
            <a:r>
              <a:rPr sz="600" spc="-15" dirty="0">
                <a:latin typeface="Noto Sans"/>
                <a:cs typeface="Noto Sans"/>
              </a:rPr>
              <a:t>không </a:t>
            </a:r>
            <a:r>
              <a:rPr sz="600" spc="-10" dirty="0">
                <a:latin typeface="Noto Sans"/>
                <a:cs typeface="Noto Sans"/>
              </a:rPr>
              <a:t>cần phải đi </a:t>
            </a:r>
            <a:r>
              <a:rPr sz="600" spc="-5" dirty="0">
                <a:latin typeface="Noto Sans"/>
                <a:cs typeface="Noto Sans"/>
              </a:rPr>
              <a:t>tìm  </a:t>
            </a:r>
            <a:r>
              <a:rPr sz="600" spc="-10" dirty="0">
                <a:latin typeface="Noto Sans"/>
                <a:cs typeface="Noto Sans"/>
              </a:rPr>
              <a:t>cây rút</a:t>
            </a:r>
            <a:r>
              <a:rPr sz="600" spc="-5" dirty="0">
                <a:latin typeface="Noto Sans"/>
                <a:cs typeface="Noto Sans"/>
              </a:rPr>
              <a:t> tiền.</a:t>
            </a:r>
            <a:endParaRPr sz="600">
              <a:latin typeface="Noto Sans"/>
              <a:cs typeface="Noto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399" y="3105131"/>
            <a:ext cx="125285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sz="600" spc="-10" dirty="0">
                <a:latin typeface="Noto Sans"/>
                <a:cs typeface="Noto Sans"/>
              </a:rPr>
              <a:t>Là một </a:t>
            </a:r>
            <a:r>
              <a:rPr sz="600" spc="-20" dirty="0">
                <a:latin typeface="Noto Sans"/>
                <a:cs typeface="Noto Sans"/>
              </a:rPr>
              <a:t>người </a:t>
            </a:r>
            <a:r>
              <a:rPr sz="600" spc="-10" dirty="0">
                <a:latin typeface="Noto Sans"/>
                <a:cs typeface="Noto Sans"/>
              </a:rPr>
              <a:t>kinh doanh, chị  </a:t>
            </a:r>
            <a:r>
              <a:rPr sz="600" spc="-15" dirty="0">
                <a:latin typeface="Noto Sans"/>
                <a:cs typeface="Noto Sans"/>
              </a:rPr>
              <a:t>không </a:t>
            </a:r>
            <a:r>
              <a:rPr sz="600" spc="-10" dirty="0">
                <a:latin typeface="Noto Sans"/>
                <a:cs typeface="Noto Sans"/>
              </a:rPr>
              <a:t>quá quan </a:t>
            </a:r>
            <a:r>
              <a:rPr sz="600" spc="-5" dirty="0">
                <a:latin typeface="Noto Sans"/>
                <a:cs typeface="Noto Sans"/>
              </a:rPr>
              <a:t>tâm tới </a:t>
            </a:r>
            <a:r>
              <a:rPr sz="600" spc="-10" dirty="0">
                <a:latin typeface="Noto Sans"/>
                <a:cs typeface="Noto Sans"/>
              </a:rPr>
              <a:t>việc </a:t>
            </a:r>
            <a:r>
              <a:rPr sz="600" spc="-25" dirty="0">
                <a:latin typeface="Noto Sans"/>
                <a:cs typeface="Noto Sans"/>
              </a:rPr>
              <a:t>gửi  </a:t>
            </a:r>
            <a:r>
              <a:rPr sz="600" spc="-5" dirty="0">
                <a:latin typeface="Noto Sans"/>
                <a:cs typeface="Noto Sans"/>
              </a:rPr>
              <a:t>tiết </a:t>
            </a:r>
            <a:r>
              <a:rPr sz="600" spc="-10" dirty="0">
                <a:latin typeface="Noto Sans"/>
                <a:cs typeface="Noto Sans"/>
              </a:rPr>
              <a:t>kiệm và </a:t>
            </a:r>
            <a:r>
              <a:rPr sz="600" spc="-15" dirty="0">
                <a:latin typeface="Noto Sans"/>
                <a:cs typeface="Noto Sans"/>
              </a:rPr>
              <a:t>không </a:t>
            </a:r>
            <a:r>
              <a:rPr sz="600" spc="-20" dirty="0">
                <a:latin typeface="Noto Sans"/>
                <a:cs typeface="Noto Sans"/>
              </a:rPr>
              <a:t>ngần ngại </a:t>
            </a:r>
            <a:r>
              <a:rPr sz="600" spc="-15" dirty="0">
                <a:latin typeface="Noto Sans"/>
                <a:cs typeface="Noto Sans"/>
              </a:rPr>
              <a:t>trong  </a:t>
            </a:r>
            <a:r>
              <a:rPr sz="600" spc="-10" dirty="0">
                <a:latin typeface="Noto Sans"/>
                <a:cs typeface="Noto Sans"/>
              </a:rPr>
              <a:t>việc vay </a:t>
            </a:r>
            <a:r>
              <a:rPr sz="600" spc="-20" dirty="0">
                <a:latin typeface="Noto Sans"/>
                <a:cs typeface="Noto Sans"/>
              </a:rPr>
              <a:t>ngân</a:t>
            </a:r>
            <a:r>
              <a:rPr sz="600" spc="-5" dirty="0">
                <a:latin typeface="Noto Sans"/>
                <a:cs typeface="Noto Sans"/>
              </a:rPr>
              <a:t> </a:t>
            </a:r>
            <a:r>
              <a:rPr sz="600" spc="-15" dirty="0">
                <a:latin typeface="Noto Sans"/>
                <a:cs typeface="Noto Sans"/>
              </a:rPr>
              <a:t>hàng.</a:t>
            </a:r>
            <a:endParaRPr sz="600">
              <a:latin typeface="Noto Sans"/>
              <a:cs typeface="Noto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399" y="3724254"/>
            <a:ext cx="120586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sz="600" spc="-10" dirty="0">
                <a:latin typeface="Noto Sans"/>
                <a:cs typeface="Noto Sans"/>
              </a:rPr>
              <a:t>Nỗi đau của chị là chị cầm </a:t>
            </a:r>
            <a:r>
              <a:rPr sz="600" spc="-5" dirty="0">
                <a:latin typeface="Noto Sans"/>
                <a:cs typeface="Noto Sans"/>
              </a:rPr>
              <a:t>tiền  </a:t>
            </a:r>
            <a:r>
              <a:rPr sz="600" spc="-10" dirty="0">
                <a:latin typeface="Noto Sans"/>
                <a:cs typeface="Noto Sans"/>
              </a:rPr>
              <a:t>nhiều </a:t>
            </a:r>
            <a:r>
              <a:rPr sz="600" spc="-20" dirty="0">
                <a:latin typeface="Noto Sans"/>
                <a:cs typeface="Noto Sans"/>
              </a:rPr>
              <a:t>cũng </a:t>
            </a:r>
            <a:r>
              <a:rPr sz="600" spc="-10" dirty="0">
                <a:latin typeface="Noto Sans"/>
                <a:cs typeface="Noto Sans"/>
              </a:rPr>
              <a:t>sợ lẫn lắm, </a:t>
            </a:r>
            <a:r>
              <a:rPr sz="600" spc="-15" dirty="0">
                <a:latin typeface="Noto Sans"/>
                <a:cs typeface="Noto Sans"/>
              </a:rPr>
              <a:t>nhưng </a:t>
            </a:r>
            <a:r>
              <a:rPr sz="600" spc="-10" dirty="0">
                <a:latin typeface="Noto Sans"/>
                <a:cs typeface="Noto Sans"/>
              </a:rPr>
              <a:t>các  bên </a:t>
            </a:r>
            <a:r>
              <a:rPr sz="600" spc="-20" dirty="0">
                <a:latin typeface="Noto Sans"/>
                <a:cs typeface="Noto Sans"/>
              </a:rPr>
              <a:t>giao hàng </a:t>
            </a:r>
            <a:r>
              <a:rPr sz="600" spc="-15" dirty="0">
                <a:latin typeface="Noto Sans"/>
                <a:cs typeface="Noto Sans"/>
              </a:rPr>
              <a:t>không </a:t>
            </a:r>
            <a:r>
              <a:rPr sz="600" spc="-10" dirty="0">
                <a:latin typeface="Noto Sans"/>
                <a:cs typeface="Noto Sans"/>
              </a:rPr>
              <a:t>biết chuyển  khoản mà cứ đòi </a:t>
            </a:r>
            <a:r>
              <a:rPr sz="600" spc="-5" dirty="0">
                <a:latin typeface="Noto Sans"/>
                <a:cs typeface="Noto Sans"/>
              </a:rPr>
              <a:t>tiền</a:t>
            </a:r>
            <a:r>
              <a:rPr sz="600" dirty="0">
                <a:latin typeface="Noto Sans"/>
                <a:cs typeface="Noto Sans"/>
              </a:rPr>
              <a:t> </a:t>
            </a:r>
            <a:r>
              <a:rPr sz="600" spc="-10" dirty="0">
                <a:latin typeface="Noto Sans"/>
                <a:cs typeface="Noto Sans"/>
              </a:rPr>
              <a:t>mặt</a:t>
            </a:r>
            <a:endParaRPr sz="6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9803" y="428608"/>
            <a:ext cx="1378169" cy="172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1022" y="1063458"/>
            <a:ext cx="3145554" cy="232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2482" y="1352928"/>
            <a:ext cx="3448009" cy="219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028938" y="1818466"/>
            <a:ext cx="3454400" cy="493395"/>
            <a:chOff x="5028938" y="1818466"/>
            <a:chExt cx="3454400" cy="493395"/>
          </a:xfrm>
        </p:grpSpPr>
        <p:sp>
          <p:nvSpPr>
            <p:cNvPr id="6" name="object 6"/>
            <p:cNvSpPr/>
            <p:nvPr/>
          </p:nvSpPr>
          <p:spPr>
            <a:xfrm>
              <a:off x="5036975" y="1818466"/>
              <a:ext cx="3424045" cy="2346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28938" y="2094833"/>
              <a:ext cx="3454371" cy="2166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037272" y="2362133"/>
            <a:ext cx="2994076" cy="2373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5161" y="2857870"/>
            <a:ext cx="3591510" cy="2061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7748" y="3114606"/>
            <a:ext cx="2130656" cy="2390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9802" y="3600075"/>
            <a:ext cx="3259218" cy="2297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036529" y="3875862"/>
            <a:ext cx="3463290" cy="488950"/>
            <a:chOff x="5036529" y="3875862"/>
            <a:chExt cx="3463290" cy="488950"/>
          </a:xfrm>
        </p:grpSpPr>
        <p:sp>
          <p:nvSpPr>
            <p:cNvPr id="13" name="object 13"/>
            <p:cNvSpPr/>
            <p:nvPr/>
          </p:nvSpPr>
          <p:spPr>
            <a:xfrm>
              <a:off x="5037272" y="3875862"/>
              <a:ext cx="3461991" cy="23022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36529" y="4148810"/>
              <a:ext cx="1749734" cy="21579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400549" y="748354"/>
            <a:ext cx="3767353" cy="1593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8062" y="1110397"/>
            <a:ext cx="4289103" cy="28594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711" y="1304872"/>
            <a:ext cx="2619375" cy="464184"/>
          </a:xfrm>
          <a:prstGeom prst="rect">
            <a:avLst/>
          </a:prstGeom>
          <a:solidFill>
            <a:srgbClr val="2A3890"/>
          </a:solidFill>
        </p:spPr>
        <p:txBody>
          <a:bodyPr vert="horz" wrap="square" lIns="0" tIns="7620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600"/>
              </a:spcBef>
            </a:pPr>
            <a:r>
              <a:rPr spc="-25" dirty="0"/>
              <a:t>Tổng</a:t>
            </a:r>
            <a:r>
              <a:rPr spc="-10" dirty="0"/>
              <a:t> </a:t>
            </a:r>
            <a:r>
              <a:rPr spc="-5" dirty="0"/>
              <a:t>quan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6711" y="1882806"/>
            <a:ext cx="2619375" cy="244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156210">
              <a:lnSpc>
                <a:spcPct val="1133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24242"/>
                </a:solidFill>
                <a:latin typeface="Roboto"/>
                <a:cs typeface="Roboto"/>
              </a:rPr>
              <a:t>Thế giới: </a:t>
            </a:r>
            <a:r>
              <a:rPr sz="1600" spc="-5" dirty="0">
                <a:solidFill>
                  <a:srgbClr val="424242"/>
                </a:solidFill>
                <a:latin typeface="RobotoRegular"/>
                <a:cs typeface="RobotoRegular"/>
              </a:rPr>
              <a:t>Bùng nổ  Fintech </a:t>
            </a:r>
            <a:r>
              <a:rPr sz="1600" spc="-10" dirty="0">
                <a:solidFill>
                  <a:srgbClr val="424242"/>
                </a:solidFill>
                <a:latin typeface="RobotoRegular"/>
                <a:cs typeface="RobotoRegular"/>
              </a:rPr>
              <a:t>toàn </a:t>
            </a:r>
            <a:r>
              <a:rPr sz="1600" spc="-5" dirty="0">
                <a:solidFill>
                  <a:srgbClr val="424242"/>
                </a:solidFill>
                <a:latin typeface="RobotoRegular"/>
                <a:cs typeface="RobotoRegular"/>
              </a:rPr>
              <a:t>cầu </a:t>
            </a:r>
            <a:r>
              <a:rPr sz="1600" spc="-10" dirty="0">
                <a:solidFill>
                  <a:srgbClr val="424242"/>
                </a:solidFill>
                <a:latin typeface="RobotoRegular"/>
                <a:cs typeface="RobotoRegular"/>
              </a:rPr>
              <a:t>trong  </a:t>
            </a:r>
            <a:r>
              <a:rPr sz="1600" spc="5" dirty="0">
                <a:solidFill>
                  <a:srgbClr val="424242"/>
                </a:solidFill>
                <a:latin typeface="RobotoRegular"/>
                <a:cs typeface="RobotoRegular"/>
              </a:rPr>
              <a:t>đại </a:t>
            </a:r>
            <a:r>
              <a:rPr sz="1600" spc="-5" dirty="0">
                <a:solidFill>
                  <a:srgbClr val="424242"/>
                </a:solidFill>
                <a:latin typeface="RobotoRegular"/>
                <a:cs typeface="RobotoRegular"/>
              </a:rPr>
              <a:t>dịch </a:t>
            </a:r>
            <a:r>
              <a:rPr sz="1600" spc="-10" dirty="0">
                <a:solidFill>
                  <a:srgbClr val="424242"/>
                </a:solidFill>
                <a:latin typeface="RobotoRegular"/>
                <a:cs typeface="RobotoRegular"/>
              </a:rPr>
              <a:t>với </a:t>
            </a:r>
            <a:r>
              <a:rPr sz="1600" spc="-5" dirty="0">
                <a:solidFill>
                  <a:srgbClr val="424242"/>
                </a:solidFill>
                <a:latin typeface="RobotoRegular"/>
                <a:cs typeface="RobotoRegular"/>
              </a:rPr>
              <a:t>sự phát triển  của Neobanks </a:t>
            </a:r>
            <a:r>
              <a:rPr sz="1600" spc="-10" dirty="0">
                <a:solidFill>
                  <a:srgbClr val="424242"/>
                </a:solidFill>
                <a:latin typeface="RobotoRegular"/>
                <a:cs typeface="RobotoRegular"/>
              </a:rPr>
              <a:t>và </a:t>
            </a:r>
            <a:r>
              <a:rPr sz="1600" spc="-5" dirty="0">
                <a:solidFill>
                  <a:srgbClr val="424242"/>
                </a:solidFill>
                <a:latin typeface="RobotoRegular"/>
                <a:cs typeface="RobotoRegular"/>
              </a:rPr>
              <a:t>thanh  </a:t>
            </a:r>
            <a:r>
              <a:rPr sz="1600" spc="-10" dirty="0">
                <a:solidFill>
                  <a:srgbClr val="424242"/>
                </a:solidFill>
                <a:latin typeface="RobotoRegular"/>
                <a:cs typeface="RobotoRegular"/>
              </a:rPr>
              <a:t>toán </a:t>
            </a:r>
            <a:r>
              <a:rPr sz="1600" spc="-5" dirty="0">
                <a:solidFill>
                  <a:srgbClr val="424242"/>
                </a:solidFill>
                <a:latin typeface="RobotoRegular"/>
                <a:cs typeface="RobotoRegular"/>
              </a:rPr>
              <a:t>ứng dụng công</a:t>
            </a:r>
            <a:r>
              <a:rPr sz="1600" spc="-75" dirty="0">
                <a:solidFill>
                  <a:srgbClr val="424242"/>
                </a:solidFill>
                <a:latin typeface="RobotoRegular"/>
                <a:cs typeface="RobotoRegular"/>
              </a:rPr>
              <a:t> </a:t>
            </a:r>
            <a:r>
              <a:rPr sz="1600" spc="-5" dirty="0">
                <a:solidFill>
                  <a:srgbClr val="424242"/>
                </a:solidFill>
                <a:latin typeface="RobotoRegular"/>
                <a:cs typeface="RobotoRegular"/>
              </a:rPr>
              <a:t>nghệ  mới.</a:t>
            </a:r>
            <a:endParaRPr sz="160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RobotoRegular"/>
              <a:cs typeface="RobotoRegular"/>
            </a:endParaRPr>
          </a:p>
          <a:p>
            <a:pPr marL="156845" marR="465455">
              <a:lnSpc>
                <a:spcPct val="113300"/>
              </a:lnSpc>
              <a:spcBef>
                <a:spcPts val="5"/>
              </a:spcBef>
            </a:pPr>
            <a:r>
              <a:rPr sz="1600" b="1" spc="-5" dirty="0">
                <a:solidFill>
                  <a:srgbClr val="424242"/>
                </a:solidFill>
                <a:latin typeface="Roboto"/>
                <a:cs typeface="Roboto"/>
              </a:rPr>
              <a:t>Việt nam: </a:t>
            </a:r>
            <a:r>
              <a:rPr sz="1600" spc="-5" dirty="0">
                <a:solidFill>
                  <a:srgbClr val="424242"/>
                </a:solidFill>
                <a:latin typeface="RobotoRegular"/>
                <a:cs typeface="RobotoRegular"/>
              </a:rPr>
              <a:t>Fintech</a:t>
            </a:r>
            <a:r>
              <a:rPr sz="1600" spc="-75" dirty="0">
                <a:solidFill>
                  <a:srgbClr val="424242"/>
                </a:solidFill>
                <a:latin typeface="RobotoRegular"/>
                <a:cs typeface="RobotoRegular"/>
              </a:rPr>
              <a:t> </a:t>
            </a:r>
            <a:r>
              <a:rPr sz="1600" spc="-5" dirty="0">
                <a:solidFill>
                  <a:srgbClr val="424242"/>
                </a:solidFill>
                <a:latin typeface="RobotoRegular"/>
                <a:cs typeface="RobotoRegular"/>
              </a:rPr>
              <a:t>Việt  Nam </a:t>
            </a:r>
            <a:r>
              <a:rPr sz="1600" dirty="0">
                <a:solidFill>
                  <a:srgbClr val="424242"/>
                </a:solidFill>
                <a:latin typeface="RobotoRegular"/>
                <a:cs typeface="RobotoRegular"/>
              </a:rPr>
              <a:t>đang ở</a:t>
            </a:r>
            <a:r>
              <a:rPr sz="1600" spc="-30" dirty="0">
                <a:solidFill>
                  <a:srgbClr val="424242"/>
                </a:solidFill>
                <a:latin typeface="RobotoRegular"/>
                <a:cs typeface="RobotoRegular"/>
              </a:rPr>
              <a:t> </a:t>
            </a:r>
            <a:r>
              <a:rPr sz="1600" dirty="0">
                <a:solidFill>
                  <a:srgbClr val="424242"/>
                </a:solidFill>
                <a:latin typeface="RobotoRegular"/>
                <a:cs typeface="RobotoRegular"/>
              </a:rPr>
              <a:t>đâu</a:t>
            </a:r>
            <a:endParaRPr sz="16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20443" y="1304872"/>
            <a:ext cx="2628900" cy="3416935"/>
          </a:xfrm>
          <a:custGeom>
            <a:avLst/>
            <a:gdLst/>
            <a:ahLst/>
            <a:cxnLst/>
            <a:rect l="l" t="t" r="r" b="b"/>
            <a:pathLst>
              <a:path w="2628900" h="3416935">
                <a:moveTo>
                  <a:pt x="0" y="0"/>
                </a:moveTo>
                <a:lnTo>
                  <a:pt x="2628894" y="0"/>
                </a:lnTo>
                <a:lnTo>
                  <a:pt x="2628894" y="3416393"/>
                </a:lnTo>
                <a:lnTo>
                  <a:pt x="0" y="341639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2A38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25205" y="1304872"/>
            <a:ext cx="2619375" cy="464184"/>
          </a:xfrm>
          <a:prstGeom prst="rect">
            <a:avLst/>
          </a:prstGeom>
          <a:solidFill>
            <a:srgbClr val="2A3890"/>
          </a:solidFill>
        </p:spPr>
        <p:txBody>
          <a:bodyPr vert="horz" wrap="square" lIns="0" tIns="76200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solidFill>
                  <a:srgbClr val="FFFFFF"/>
                </a:solidFill>
                <a:latin typeface="RobotoRegular"/>
                <a:cs typeface="RobotoRegular"/>
              </a:rPr>
              <a:t>Thách thức </a:t>
            </a:r>
            <a:r>
              <a:rPr sz="1800" spc="-10" dirty="0">
                <a:solidFill>
                  <a:srgbClr val="FFFFFF"/>
                </a:solidFill>
                <a:latin typeface="RobotoRegular"/>
                <a:cs typeface="RobotoRegular"/>
              </a:rPr>
              <a:t>thay</a:t>
            </a:r>
            <a:r>
              <a:rPr sz="1800" spc="-25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RobotoRegular"/>
                <a:cs typeface="RobotoRegular"/>
              </a:rPr>
              <a:t>đổi</a:t>
            </a:r>
            <a:endParaRPr sz="180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25205" y="1882806"/>
            <a:ext cx="2619375" cy="216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204470">
              <a:lnSpc>
                <a:spcPct val="1133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24242"/>
                </a:solidFill>
                <a:latin typeface="Roboto"/>
                <a:cs typeface="Roboto"/>
              </a:rPr>
              <a:t>Chính sách: </a:t>
            </a:r>
            <a:r>
              <a:rPr sz="1600" spc="-5" dirty="0">
                <a:solidFill>
                  <a:srgbClr val="424242"/>
                </a:solidFill>
                <a:latin typeface="RobotoRegular"/>
                <a:cs typeface="RobotoRegular"/>
              </a:rPr>
              <a:t>Chính phủ  cần có những chính</a:t>
            </a:r>
            <a:r>
              <a:rPr sz="1600" spc="-85" dirty="0">
                <a:solidFill>
                  <a:srgbClr val="424242"/>
                </a:solidFill>
                <a:latin typeface="RobotoRegular"/>
                <a:cs typeface="RobotoRegular"/>
              </a:rPr>
              <a:t> </a:t>
            </a:r>
            <a:r>
              <a:rPr sz="1600" spc="-5" dirty="0">
                <a:solidFill>
                  <a:srgbClr val="424242"/>
                </a:solidFill>
                <a:latin typeface="RobotoRegular"/>
                <a:cs typeface="RobotoRegular"/>
              </a:rPr>
              <a:t>sách  cụ thể </a:t>
            </a:r>
            <a:r>
              <a:rPr sz="1600" spc="-10" dirty="0">
                <a:solidFill>
                  <a:srgbClr val="424242"/>
                </a:solidFill>
                <a:latin typeface="RobotoRegular"/>
                <a:cs typeface="RobotoRegular"/>
              </a:rPr>
              <a:t>và </a:t>
            </a:r>
            <a:r>
              <a:rPr sz="1600" spc="-5" dirty="0">
                <a:solidFill>
                  <a:srgbClr val="424242"/>
                </a:solidFill>
                <a:latin typeface="RobotoRegular"/>
                <a:cs typeface="RobotoRegular"/>
              </a:rPr>
              <a:t>mạnh mẽ hơn  nữa </a:t>
            </a:r>
            <a:r>
              <a:rPr sz="1600" spc="10" dirty="0">
                <a:solidFill>
                  <a:srgbClr val="424242"/>
                </a:solidFill>
                <a:latin typeface="RobotoRegular"/>
                <a:cs typeface="RobotoRegular"/>
              </a:rPr>
              <a:t>để </a:t>
            </a:r>
            <a:r>
              <a:rPr sz="1600" spc="-10" dirty="0">
                <a:solidFill>
                  <a:srgbClr val="424242"/>
                </a:solidFill>
                <a:latin typeface="RobotoRegular"/>
                <a:cs typeface="RobotoRegular"/>
              </a:rPr>
              <a:t>thay</a:t>
            </a:r>
            <a:r>
              <a:rPr sz="1600" spc="-30" dirty="0">
                <a:solidFill>
                  <a:srgbClr val="424242"/>
                </a:solidFill>
                <a:latin typeface="RobotoRegular"/>
                <a:cs typeface="RobotoRegular"/>
              </a:rPr>
              <a:t> </a:t>
            </a:r>
            <a:r>
              <a:rPr sz="1600" dirty="0">
                <a:solidFill>
                  <a:srgbClr val="424242"/>
                </a:solidFill>
                <a:latin typeface="RobotoRegular"/>
                <a:cs typeface="RobotoRegular"/>
              </a:rPr>
              <a:t>đổi</a:t>
            </a:r>
            <a:endParaRPr sz="160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RobotoRegular"/>
              <a:cs typeface="RobotoRegular"/>
            </a:endParaRPr>
          </a:p>
          <a:p>
            <a:pPr marL="156845" marR="191770">
              <a:lnSpc>
                <a:spcPct val="113300"/>
              </a:lnSpc>
              <a:spcBef>
                <a:spcPts val="5"/>
              </a:spcBef>
            </a:pPr>
            <a:r>
              <a:rPr sz="1600" b="1" spc="-5" dirty="0">
                <a:solidFill>
                  <a:srgbClr val="424242"/>
                </a:solidFill>
                <a:latin typeface="Roboto"/>
                <a:cs typeface="Roboto"/>
              </a:rPr>
              <a:t>Điểm </a:t>
            </a:r>
            <a:r>
              <a:rPr sz="1600" b="1" spc="-10" dirty="0">
                <a:solidFill>
                  <a:srgbClr val="424242"/>
                </a:solidFill>
                <a:latin typeface="Roboto"/>
                <a:cs typeface="Roboto"/>
              </a:rPr>
              <a:t>yếu: </a:t>
            </a:r>
            <a:r>
              <a:rPr sz="1600" spc="-5" dirty="0">
                <a:solidFill>
                  <a:srgbClr val="424242"/>
                </a:solidFill>
                <a:latin typeface="RobotoRegular"/>
                <a:cs typeface="RobotoRegular"/>
              </a:rPr>
              <a:t>Những </a:t>
            </a:r>
            <a:r>
              <a:rPr sz="1600" spc="-10" dirty="0">
                <a:solidFill>
                  <a:srgbClr val="424242"/>
                </a:solidFill>
                <a:latin typeface="RobotoRegular"/>
                <a:cs typeface="RobotoRegular"/>
              </a:rPr>
              <a:t>yếu  </a:t>
            </a:r>
            <a:r>
              <a:rPr sz="1600" dirty="0">
                <a:solidFill>
                  <a:srgbClr val="424242"/>
                </a:solidFill>
                <a:latin typeface="RobotoRegular"/>
                <a:cs typeface="RobotoRegular"/>
              </a:rPr>
              <a:t>điểm </a:t>
            </a:r>
            <a:r>
              <a:rPr sz="1600" spc="-5" dirty="0">
                <a:solidFill>
                  <a:srgbClr val="424242"/>
                </a:solidFill>
                <a:latin typeface="RobotoRegular"/>
                <a:cs typeface="RobotoRegular"/>
              </a:rPr>
              <a:t>cố hữu của các</a:t>
            </a:r>
            <a:r>
              <a:rPr sz="1600" spc="-75" dirty="0">
                <a:solidFill>
                  <a:srgbClr val="424242"/>
                </a:solidFill>
                <a:latin typeface="RobotoRegular"/>
                <a:cs typeface="RobotoRegular"/>
              </a:rPr>
              <a:t> </a:t>
            </a:r>
            <a:r>
              <a:rPr sz="1600" spc="-5" dirty="0">
                <a:solidFill>
                  <a:srgbClr val="424242"/>
                </a:solidFill>
                <a:latin typeface="RobotoRegular"/>
                <a:cs typeface="RobotoRegular"/>
              </a:rPr>
              <a:t>nhà  phát triển sản</a:t>
            </a:r>
            <a:r>
              <a:rPr sz="1600" spc="-30" dirty="0">
                <a:solidFill>
                  <a:srgbClr val="424242"/>
                </a:solidFill>
                <a:latin typeface="RobotoRegular"/>
                <a:cs typeface="RobotoRegular"/>
              </a:rPr>
              <a:t> </a:t>
            </a:r>
            <a:r>
              <a:rPr sz="1600" spc="-5" dirty="0">
                <a:solidFill>
                  <a:srgbClr val="424242"/>
                </a:solidFill>
                <a:latin typeface="RobotoRegular"/>
                <a:cs typeface="RobotoRegular"/>
              </a:rPr>
              <a:t>phẩm</a:t>
            </a:r>
            <a:endParaRPr sz="1600">
              <a:latin typeface="RobotoRegular"/>
              <a:cs typeface="Roboto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15387" y="1304872"/>
            <a:ext cx="2628900" cy="3416935"/>
          </a:xfrm>
          <a:custGeom>
            <a:avLst/>
            <a:gdLst/>
            <a:ahLst/>
            <a:cxnLst/>
            <a:rect l="l" t="t" r="r" b="b"/>
            <a:pathLst>
              <a:path w="2628900" h="3416935">
                <a:moveTo>
                  <a:pt x="0" y="0"/>
                </a:moveTo>
                <a:lnTo>
                  <a:pt x="2628894" y="0"/>
                </a:lnTo>
                <a:lnTo>
                  <a:pt x="2628894" y="3416393"/>
                </a:lnTo>
                <a:lnTo>
                  <a:pt x="0" y="341639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2A38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20149" y="1304872"/>
            <a:ext cx="2619375" cy="464184"/>
          </a:xfrm>
          <a:prstGeom prst="rect">
            <a:avLst/>
          </a:prstGeom>
          <a:solidFill>
            <a:srgbClr val="2A3890"/>
          </a:solidFill>
        </p:spPr>
        <p:txBody>
          <a:bodyPr vert="horz" wrap="square" lIns="0" tIns="762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solidFill>
                  <a:srgbClr val="FFFFFF"/>
                </a:solidFill>
                <a:latin typeface="RobotoRegular"/>
                <a:cs typeface="RobotoRegular"/>
              </a:rPr>
              <a:t>Đề</a:t>
            </a:r>
            <a:r>
              <a:rPr sz="1800" spc="-10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RobotoRegular"/>
                <a:cs typeface="RobotoRegular"/>
              </a:rPr>
              <a:t>xuất</a:t>
            </a:r>
            <a:endParaRPr sz="1800">
              <a:latin typeface="RobotoRegular"/>
              <a:cs typeface="RobotoRegular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 marR="238125">
              <a:lnSpc>
                <a:spcPct val="113300"/>
              </a:lnSpc>
              <a:spcBef>
                <a:spcPts val="100"/>
              </a:spcBef>
            </a:pPr>
            <a:r>
              <a:rPr b="1" spc="-5" dirty="0">
                <a:latin typeface="Roboto"/>
                <a:cs typeface="Roboto"/>
              </a:rPr>
              <a:t>Niềm tin: </a:t>
            </a:r>
            <a:r>
              <a:rPr spc="-10" dirty="0"/>
              <a:t>Xây </a:t>
            </a:r>
            <a:r>
              <a:rPr spc="-5" dirty="0"/>
              <a:t>dựng niềm  tin </a:t>
            </a:r>
            <a:r>
              <a:rPr spc="-10" dirty="0"/>
              <a:t>tuyệt </a:t>
            </a:r>
            <a:r>
              <a:rPr spc="5" dirty="0"/>
              <a:t>đối </a:t>
            </a:r>
            <a:r>
              <a:rPr spc="-5" dirty="0"/>
              <a:t>cho người  dùng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/>
          </a:p>
          <a:p>
            <a:pPr marL="151765" marR="226695" algn="just">
              <a:lnSpc>
                <a:spcPct val="113300"/>
              </a:lnSpc>
              <a:spcBef>
                <a:spcPts val="5"/>
              </a:spcBef>
            </a:pPr>
            <a:r>
              <a:rPr b="1" spc="-5" dirty="0">
                <a:latin typeface="Roboto"/>
                <a:cs typeface="Roboto"/>
              </a:rPr>
              <a:t>Đơn giản: </a:t>
            </a:r>
            <a:r>
              <a:rPr spc="-35" dirty="0"/>
              <a:t>Tạo </a:t>
            </a:r>
            <a:r>
              <a:rPr spc="-5" dirty="0"/>
              <a:t>sản phẩm  vì người dùng Chân</a:t>
            </a:r>
            <a:r>
              <a:rPr spc="-85" dirty="0"/>
              <a:t> </a:t>
            </a:r>
            <a:r>
              <a:rPr spc="-5" dirty="0"/>
              <a:t>dung  người dùng thực</a:t>
            </a:r>
            <a:r>
              <a:rPr spc="-30" dirty="0"/>
              <a:t> </a:t>
            </a:r>
            <a:r>
              <a:rPr spc="-5" dirty="0"/>
              <a:t>sự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/>
          </a:p>
          <a:p>
            <a:pPr marL="151765" marR="220979" algn="just">
              <a:lnSpc>
                <a:spcPct val="113300"/>
              </a:lnSpc>
            </a:pPr>
            <a:r>
              <a:rPr b="1" spc="-5" dirty="0">
                <a:latin typeface="Roboto"/>
                <a:cs typeface="Roboto"/>
              </a:rPr>
              <a:t>Thói quen: </a:t>
            </a:r>
            <a:r>
              <a:rPr spc="-10" dirty="0"/>
              <a:t>Xây </a:t>
            </a:r>
            <a:r>
              <a:rPr spc="-5" dirty="0"/>
              <a:t>dựng các  hệ sinh thái </a:t>
            </a:r>
            <a:r>
              <a:rPr spc="10" dirty="0"/>
              <a:t>để </a:t>
            </a:r>
            <a:r>
              <a:rPr spc="-5" dirty="0"/>
              <a:t>tiêu</a:t>
            </a:r>
            <a:r>
              <a:rPr spc="-85" dirty="0"/>
              <a:t> </a:t>
            </a:r>
            <a:r>
              <a:rPr spc="-5" dirty="0"/>
              <a:t>dùng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9803" y="428608"/>
            <a:ext cx="1378169" cy="172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1320" y="1615907"/>
            <a:ext cx="3381591" cy="233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031320" y="2094833"/>
            <a:ext cx="3241675" cy="461009"/>
            <a:chOff x="5031320" y="2094833"/>
            <a:chExt cx="3241675" cy="461009"/>
          </a:xfrm>
        </p:grpSpPr>
        <p:sp>
          <p:nvSpPr>
            <p:cNvPr id="5" name="object 5"/>
            <p:cNvSpPr/>
            <p:nvPr/>
          </p:nvSpPr>
          <p:spPr>
            <a:xfrm>
              <a:off x="5031320" y="2094833"/>
              <a:ext cx="3241583" cy="230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37272" y="2364962"/>
              <a:ext cx="733425" cy="190500"/>
            </a:xfrm>
            <a:custGeom>
              <a:avLst/>
              <a:gdLst/>
              <a:ahLst/>
              <a:cxnLst/>
              <a:rect l="l" t="t" r="r" b="b"/>
              <a:pathLst>
                <a:path w="733425" h="190500">
                  <a:moveTo>
                    <a:pt x="97184" y="84381"/>
                  </a:moveTo>
                  <a:lnTo>
                    <a:pt x="83938" y="84381"/>
                  </a:lnTo>
                  <a:lnTo>
                    <a:pt x="83938" y="16659"/>
                  </a:lnTo>
                  <a:lnTo>
                    <a:pt x="97184" y="16659"/>
                  </a:lnTo>
                  <a:lnTo>
                    <a:pt x="97184" y="84381"/>
                  </a:lnTo>
                  <a:close/>
                </a:path>
                <a:path w="733425" h="190500">
                  <a:moveTo>
                    <a:pt x="46434" y="190347"/>
                  </a:moveTo>
                  <a:lnTo>
                    <a:pt x="7199" y="164383"/>
                  </a:lnTo>
                  <a:lnTo>
                    <a:pt x="0" y="126644"/>
                  </a:lnTo>
                  <a:lnTo>
                    <a:pt x="781" y="113299"/>
                  </a:lnTo>
                  <a:lnTo>
                    <a:pt x="19384" y="74491"/>
                  </a:lnTo>
                  <a:lnTo>
                    <a:pt x="46732" y="65036"/>
                  </a:lnTo>
                  <a:lnTo>
                    <a:pt x="58210" y="66245"/>
                  </a:lnTo>
                  <a:lnTo>
                    <a:pt x="68237" y="69872"/>
                  </a:lnTo>
                  <a:lnTo>
                    <a:pt x="76813" y="75918"/>
                  </a:lnTo>
                  <a:lnTo>
                    <a:pt x="77419" y="76637"/>
                  </a:lnTo>
                  <a:lnTo>
                    <a:pt x="49113" y="76637"/>
                  </a:lnTo>
                  <a:lnTo>
                    <a:pt x="41169" y="77466"/>
                  </a:lnTo>
                  <a:lnTo>
                    <a:pt x="15887" y="106259"/>
                  </a:lnTo>
                  <a:lnTo>
                    <a:pt x="13543" y="128882"/>
                  </a:lnTo>
                  <a:lnTo>
                    <a:pt x="14120" y="139876"/>
                  </a:lnTo>
                  <a:lnTo>
                    <a:pt x="33932" y="175426"/>
                  </a:lnTo>
                  <a:lnTo>
                    <a:pt x="48964" y="178736"/>
                  </a:lnTo>
                  <a:lnTo>
                    <a:pt x="78201" y="178736"/>
                  </a:lnTo>
                  <a:lnTo>
                    <a:pt x="77018" y="180048"/>
                  </a:lnTo>
                  <a:lnTo>
                    <a:pt x="68312" y="185769"/>
                  </a:lnTo>
                  <a:lnTo>
                    <a:pt x="58117" y="189202"/>
                  </a:lnTo>
                  <a:lnTo>
                    <a:pt x="46434" y="190347"/>
                  </a:lnTo>
                  <a:close/>
                </a:path>
                <a:path w="733425" h="190500">
                  <a:moveTo>
                    <a:pt x="78201" y="178736"/>
                  </a:moveTo>
                  <a:lnTo>
                    <a:pt x="48964" y="178736"/>
                  </a:lnTo>
                  <a:lnTo>
                    <a:pt x="60359" y="177378"/>
                  </a:lnTo>
                  <a:lnTo>
                    <a:pt x="69986" y="173305"/>
                  </a:lnTo>
                  <a:lnTo>
                    <a:pt x="77846" y="166516"/>
                  </a:lnTo>
                  <a:lnTo>
                    <a:pt x="83938" y="157009"/>
                  </a:lnTo>
                  <a:lnTo>
                    <a:pt x="83938" y="100307"/>
                  </a:lnTo>
                  <a:lnTo>
                    <a:pt x="77855" y="89950"/>
                  </a:lnTo>
                  <a:lnTo>
                    <a:pt x="70023" y="82554"/>
                  </a:lnTo>
                  <a:lnTo>
                    <a:pt x="60443" y="78116"/>
                  </a:lnTo>
                  <a:lnTo>
                    <a:pt x="49113" y="76637"/>
                  </a:lnTo>
                  <a:lnTo>
                    <a:pt x="77419" y="76637"/>
                  </a:lnTo>
                  <a:lnTo>
                    <a:pt x="83938" y="84381"/>
                  </a:lnTo>
                  <a:lnTo>
                    <a:pt x="97184" y="84381"/>
                  </a:lnTo>
                  <a:lnTo>
                    <a:pt x="97184" y="172040"/>
                  </a:lnTo>
                  <a:lnTo>
                    <a:pt x="84237" y="172040"/>
                  </a:lnTo>
                  <a:lnTo>
                    <a:pt x="78201" y="178736"/>
                  </a:lnTo>
                  <a:close/>
                </a:path>
                <a:path w="733425" h="190500">
                  <a:moveTo>
                    <a:pt x="97184" y="188118"/>
                  </a:moveTo>
                  <a:lnTo>
                    <a:pt x="84683" y="188118"/>
                  </a:lnTo>
                  <a:lnTo>
                    <a:pt x="84237" y="172040"/>
                  </a:lnTo>
                  <a:lnTo>
                    <a:pt x="97184" y="172040"/>
                  </a:lnTo>
                  <a:lnTo>
                    <a:pt x="97184" y="188118"/>
                  </a:lnTo>
                  <a:close/>
                </a:path>
                <a:path w="733425" h="190500">
                  <a:moveTo>
                    <a:pt x="142503" y="100755"/>
                  </a:moveTo>
                  <a:lnTo>
                    <a:pt x="129108" y="100602"/>
                  </a:lnTo>
                  <a:lnTo>
                    <a:pt x="129945" y="93628"/>
                  </a:lnTo>
                  <a:lnTo>
                    <a:pt x="132457" y="87136"/>
                  </a:lnTo>
                  <a:lnTo>
                    <a:pt x="166027" y="65695"/>
                  </a:lnTo>
                  <a:lnTo>
                    <a:pt x="175393" y="65036"/>
                  </a:lnTo>
                  <a:lnTo>
                    <a:pt x="184974" y="65668"/>
                  </a:lnTo>
                  <a:lnTo>
                    <a:pt x="193476" y="67565"/>
                  </a:lnTo>
                  <a:lnTo>
                    <a:pt x="200898" y="70726"/>
                  </a:lnTo>
                  <a:lnTo>
                    <a:pt x="207242" y="75152"/>
                  </a:lnTo>
                  <a:lnTo>
                    <a:pt x="208335" y="76342"/>
                  </a:lnTo>
                  <a:lnTo>
                    <a:pt x="165422" y="76342"/>
                  </a:lnTo>
                  <a:lnTo>
                    <a:pt x="157732" y="78723"/>
                  </a:lnTo>
                  <a:lnTo>
                    <a:pt x="151581" y="83486"/>
                  </a:lnTo>
                  <a:lnTo>
                    <a:pt x="145529" y="88248"/>
                  </a:lnTo>
                  <a:lnTo>
                    <a:pt x="142503" y="94002"/>
                  </a:lnTo>
                  <a:lnTo>
                    <a:pt x="142503" y="100755"/>
                  </a:lnTo>
                  <a:close/>
                </a:path>
                <a:path w="733425" h="190500">
                  <a:moveTo>
                    <a:pt x="173260" y="190347"/>
                  </a:moveTo>
                  <a:lnTo>
                    <a:pt x="165125" y="190347"/>
                  </a:lnTo>
                  <a:lnTo>
                    <a:pt x="156827" y="189741"/>
                  </a:lnTo>
                  <a:lnTo>
                    <a:pt x="126801" y="163173"/>
                  </a:lnTo>
                  <a:lnTo>
                    <a:pt x="126131" y="156114"/>
                  </a:lnTo>
                  <a:lnTo>
                    <a:pt x="127043" y="147726"/>
                  </a:lnTo>
                  <a:lnTo>
                    <a:pt x="158353" y="120432"/>
                  </a:lnTo>
                  <a:lnTo>
                    <a:pt x="181793" y="117862"/>
                  </a:lnTo>
                  <a:lnTo>
                    <a:pt x="205903" y="117862"/>
                  </a:lnTo>
                  <a:lnTo>
                    <a:pt x="205903" y="95545"/>
                  </a:lnTo>
                  <a:lnTo>
                    <a:pt x="203224" y="88744"/>
                  </a:lnTo>
                  <a:lnTo>
                    <a:pt x="197867" y="83781"/>
                  </a:lnTo>
                  <a:lnTo>
                    <a:pt x="192608" y="78828"/>
                  </a:lnTo>
                  <a:lnTo>
                    <a:pt x="184869" y="76342"/>
                  </a:lnTo>
                  <a:lnTo>
                    <a:pt x="208335" y="76342"/>
                  </a:lnTo>
                  <a:lnTo>
                    <a:pt x="212349" y="80713"/>
                  </a:lnTo>
                  <a:lnTo>
                    <a:pt x="216060" y="87280"/>
                  </a:lnTo>
                  <a:lnTo>
                    <a:pt x="218377" y="94854"/>
                  </a:lnTo>
                  <a:lnTo>
                    <a:pt x="219298" y="103431"/>
                  </a:lnTo>
                  <a:lnTo>
                    <a:pt x="219298" y="128139"/>
                  </a:lnTo>
                  <a:lnTo>
                    <a:pt x="182090" y="128139"/>
                  </a:lnTo>
                  <a:lnTo>
                    <a:pt x="172659" y="128712"/>
                  </a:lnTo>
                  <a:lnTo>
                    <a:pt x="139526" y="146694"/>
                  </a:lnTo>
                  <a:lnTo>
                    <a:pt x="139640" y="161924"/>
                  </a:lnTo>
                  <a:lnTo>
                    <a:pt x="142006" y="167277"/>
                  </a:lnTo>
                  <a:lnTo>
                    <a:pt x="146967" y="171744"/>
                  </a:lnTo>
                  <a:lnTo>
                    <a:pt x="152028" y="176212"/>
                  </a:lnTo>
                  <a:lnTo>
                    <a:pt x="158576" y="178440"/>
                  </a:lnTo>
                  <a:lnTo>
                    <a:pt x="200006" y="178440"/>
                  </a:lnTo>
                  <a:lnTo>
                    <a:pt x="195436" y="182060"/>
                  </a:lnTo>
                  <a:lnTo>
                    <a:pt x="188192" y="185432"/>
                  </a:lnTo>
                  <a:lnTo>
                    <a:pt x="180949" y="188708"/>
                  </a:lnTo>
                  <a:lnTo>
                    <a:pt x="173260" y="190347"/>
                  </a:lnTo>
                  <a:close/>
                </a:path>
                <a:path w="733425" h="190500">
                  <a:moveTo>
                    <a:pt x="200006" y="178440"/>
                  </a:moveTo>
                  <a:lnTo>
                    <a:pt x="175542" y="178440"/>
                  </a:lnTo>
                  <a:lnTo>
                    <a:pt x="183530" y="176307"/>
                  </a:lnTo>
                  <a:lnTo>
                    <a:pt x="190573" y="172040"/>
                  </a:lnTo>
                  <a:lnTo>
                    <a:pt x="197618" y="167677"/>
                  </a:lnTo>
                  <a:lnTo>
                    <a:pt x="202728" y="161924"/>
                  </a:lnTo>
                  <a:lnTo>
                    <a:pt x="205903" y="154771"/>
                  </a:lnTo>
                  <a:lnTo>
                    <a:pt x="205903" y="128139"/>
                  </a:lnTo>
                  <a:lnTo>
                    <a:pt x="219298" y="128139"/>
                  </a:lnTo>
                  <a:lnTo>
                    <a:pt x="219369" y="163173"/>
                  </a:lnTo>
                  <a:lnTo>
                    <a:pt x="219492" y="167677"/>
                  </a:lnTo>
                  <a:lnTo>
                    <a:pt x="219604" y="169620"/>
                  </a:lnTo>
                  <a:lnTo>
                    <a:pt x="219762" y="171297"/>
                  </a:lnTo>
                  <a:lnTo>
                    <a:pt x="206052" y="171297"/>
                  </a:lnTo>
                  <a:lnTo>
                    <a:pt x="201389" y="177345"/>
                  </a:lnTo>
                  <a:lnTo>
                    <a:pt x="200006" y="178440"/>
                  </a:lnTo>
                  <a:close/>
                </a:path>
                <a:path w="733425" h="190500">
                  <a:moveTo>
                    <a:pt x="222870" y="188118"/>
                  </a:moveTo>
                  <a:lnTo>
                    <a:pt x="208582" y="188118"/>
                  </a:lnTo>
                  <a:lnTo>
                    <a:pt x="207292" y="184346"/>
                  </a:lnTo>
                  <a:lnTo>
                    <a:pt x="206449" y="178736"/>
                  </a:lnTo>
                  <a:lnTo>
                    <a:pt x="206052" y="171297"/>
                  </a:lnTo>
                  <a:lnTo>
                    <a:pt x="219762" y="171297"/>
                  </a:lnTo>
                  <a:lnTo>
                    <a:pt x="220155" y="175453"/>
                  </a:lnTo>
                  <a:lnTo>
                    <a:pt x="220278" y="176307"/>
                  </a:lnTo>
                  <a:lnTo>
                    <a:pt x="221307" y="181844"/>
                  </a:lnTo>
                  <a:lnTo>
                    <a:pt x="222870" y="186775"/>
                  </a:lnTo>
                  <a:lnTo>
                    <a:pt x="222870" y="188118"/>
                  </a:lnTo>
                  <a:close/>
                </a:path>
                <a:path w="733425" h="190500">
                  <a:moveTo>
                    <a:pt x="156939" y="51339"/>
                  </a:moveTo>
                  <a:lnTo>
                    <a:pt x="142800" y="51339"/>
                  </a:lnTo>
                  <a:lnTo>
                    <a:pt x="174054" y="25298"/>
                  </a:lnTo>
                  <a:lnTo>
                    <a:pt x="184620" y="25298"/>
                  </a:lnTo>
                  <a:lnTo>
                    <a:pt x="192828" y="32137"/>
                  </a:lnTo>
                  <a:lnTo>
                    <a:pt x="179263" y="32137"/>
                  </a:lnTo>
                  <a:lnTo>
                    <a:pt x="156939" y="51339"/>
                  </a:lnTo>
                  <a:close/>
                </a:path>
                <a:path w="733425" h="190500">
                  <a:moveTo>
                    <a:pt x="215875" y="51339"/>
                  </a:moveTo>
                  <a:lnTo>
                    <a:pt x="201736" y="51339"/>
                  </a:lnTo>
                  <a:lnTo>
                    <a:pt x="179263" y="32137"/>
                  </a:lnTo>
                  <a:lnTo>
                    <a:pt x="192828" y="32137"/>
                  </a:lnTo>
                  <a:lnTo>
                    <a:pt x="215875" y="51339"/>
                  </a:lnTo>
                  <a:close/>
                </a:path>
                <a:path w="733425" h="190500">
                  <a:moveTo>
                    <a:pt x="159915" y="19192"/>
                  </a:moveTo>
                  <a:lnTo>
                    <a:pt x="152772" y="17706"/>
                  </a:lnTo>
                  <a:lnTo>
                    <a:pt x="152772" y="12839"/>
                  </a:lnTo>
                  <a:lnTo>
                    <a:pt x="164579" y="0"/>
                  </a:lnTo>
                  <a:lnTo>
                    <a:pt x="172417" y="0"/>
                  </a:lnTo>
                  <a:lnTo>
                    <a:pt x="176435" y="1628"/>
                  </a:lnTo>
                  <a:lnTo>
                    <a:pt x="185365" y="8181"/>
                  </a:lnTo>
                  <a:lnTo>
                    <a:pt x="186382" y="8629"/>
                  </a:lnTo>
                  <a:lnTo>
                    <a:pt x="166365" y="8629"/>
                  </a:lnTo>
                  <a:lnTo>
                    <a:pt x="164231" y="9667"/>
                  </a:lnTo>
                  <a:lnTo>
                    <a:pt x="162445" y="11753"/>
                  </a:lnTo>
                  <a:lnTo>
                    <a:pt x="160758" y="13839"/>
                  </a:lnTo>
                  <a:lnTo>
                    <a:pt x="159915" y="16316"/>
                  </a:lnTo>
                  <a:lnTo>
                    <a:pt x="159915" y="19192"/>
                  </a:lnTo>
                  <a:close/>
                </a:path>
                <a:path w="733425" h="190500">
                  <a:moveTo>
                    <a:pt x="206880" y="9820"/>
                  </a:moveTo>
                  <a:lnTo>
                    <a:pt x="194642" y="9820"/>
                  </a:lnTo>
                  <a:lnTo>
                    <a:pt x="196775" y="8972"/>
                  </a:lnTo>
                  <a:lnTo>
                    <a:pt x="200248" y="5505"/>
                  </a:lnTo>
                  <a:lnTo>
                    <a:pt x="201140" y="3171"/>
                  </a:lnTo>
                  <a:lnTo>
                    <a:pt x="201140" y="295"/>
                  </a:lnTo>
                  <a:lnTo>
                    <a:pt x="208284" y="1933"/>
                  </a:lnTo>
                  <a:lnTo>
                    <a:pt x="208284" y="6391"/>
                  </a:lnTo>
                  <a:lnTo>
                    <a:pt x="206880" y="9820"/>
                  </a:lnTo>
                  <a:close/>
                </a:path>
                <a:path w="733425" h="190500">
                  <a:moveTo>
                    <a:pt x="196627" y="18449"/>
                  </a:moveTo>
                  <a:lnTo>
                    <a:pt x="189681" y="18449"/>
                  </a:lnTo>
                  <a:lnTo>
                    <a:pt x="187597" y="18106"/>
                  </a:lnTo>
                  <a:lnTo>
                    <a:pt x="176435" y="11153"/>
                  </a:lnTo>
                  <a:lnTo>
                    <a:pt x="174450" y="9867"/>
                  </a:lnTo>
                  <a:lnTo>
                    <a:pt x="171871" y="8877"/>
                  </a:lnTo>
                  <a:lnTo>
                    <a:pt x="170433" y="8629"/>
                  </a:lnTo>
                  <a:lnTo>
                    <a:pt x="186382" y="8629"/>
                  </a:lnTo>
                  <a:lnTo>
                    <a:pt x="189086" y="9820"/>
                  </a:lnTo>
                  <a:lnTo>
                    <a:pt x="206880" y="9820"/>
                  </a:lnTo>
                  <a:lnTo>
                    <a:pt x="206696" y="10267"/>
                  </a:lnTo>
                  <a:lnTo>
                    <a:pt x="203522" y="13534"/>
                  </a:lnTo>
                  <a:lnTo>
                    <a:pt x="200446" y="16811"/>
                  </a:lnTo>
                  <a:lnTo>
                    <a:pt x="196627" y="18449"/>
                  </a:lnTo>
                  <a:close/>
                </a:path>
                <a:path w="733425" h="190500">
                  <a:moveTo>
                    <a:pt x="277997" y="87953"/>
                  </a:moveTo>
                  <a:lnTo>
                    <a:pt x="268076" y="87953"/>
                  </a:lnTo>
                  <a:lnTo>
                    <a:pt x="272541" y="80514"/>
                  </a:lnTo>
                  <a:lnTo>
                    <a:pt x="278146" y="74856"/>
                  </a:lnTo>
                  <a:lnTo>
                    <a:pt x="291739" y="67017"/>
                  </a:lnTo>
                  <a:lnTo>
                    <a:pt x="299231" y="65036"/>
                  </a:lnTo>
                  <a:lnTo>
                    <a:pt x="307367" y="65036"/>
                  </a:lnTo>
                  <a:lnTo>
                    <a:pt x="336642" y="76637"/>
                  </a:lnTo>
                  <a:lnTo>
                    <a:pt x="295906" y="76637"/>
                  </a:lnTo>
                  <a:lnTo>
                    <a:pt x="288565" y="79266"/>
                  </a:lnTo>
                  <a:lnTo>
                    <a:pt x="282214" y="84524"/>
                  </a:lnTo>
                  <a:lnTo>
                    <a:pt x="277997" y="87953"/>
                  </a:lnTo>
                  <a:close/>
                </a:path>
                <a:path w="733425" h="190500">
                  <a:moveTo>
                    <a:pt x="268076" y="188118"/>
                  </a:moveTo>
                  <a:lnTo>
                    <a:pt x="254830" y="188118"/>
                  </a:lnTo>
                  <a:lnTo>
                    <a:pt x="254830" y="67265"/>
                  </a:lnTo>
                  <a:lnTo>
                    <a:pt x="267630" y="67265"/>
                  </a:lnTo>
                  <a:lnTo>
                    <a:pt x="268076" y="87953"/>
                  </a:lnTo>
                  <a:lnTo>
                    <a:pt x="277997" y="87953"/>
                  </a:lnTo>
                  <a:lnTo>
                    <a:pt x="275865" y="89687"/>
                  </a:lnTo>
                  <a:lnTo>
                    <a:pt x="271152" y="96630"/>
                  </a:lnTo>
                  <a:lnTo>
                    <a:pt x="268076" y="105365"/>
                  </a:lnTo>
                  <a:lnTo>
                    <a:pt x="268076" y="188118"/>
                  </a:lnTo>
                  <a:close/>
                </a:path>
                <a:path w="733425" h="190500">
                  <a:moveTo>
                    <a:pt x="345913" y="188118"/>
                  </a:moveTo>
                  <a:lnTo>
                    <a:pt x="332667" y="188118"/>
                  </a:lnTo>
                  <a:lnTo>
                    <a:pt x="332568" y="97973"/>
                  </a:lnTo>
                  <a:lnTo>
                    <a:pt x="330236" y="89934"/>
                  </a:lnTo>
                  <a:lnTo>
                    <a:pt x="325672" y="84677"/>
                  </a:lnTo>
                  <a:lnTo>
                    <a:pt x="321208" y="79324"/>
                  </a:lnTo>
                  <a:lnTo>
                    <a:pt x="314064" y="76637"/>
                  </a:lnTo>
                  <a:lnTo>
                    <a:pt x="336642" y="76637"/>
                  </a:lnTo>
                  <a:lnTo>
                    <a:pt x="340416" y="82165"/>
                  </a:lnTo>
                  <a:lnTo>
                    <a:pt x="343420" y="89662"/>
                  </a:lnTo>
                  <a:lnTo>
                    <a:pt x="345252" y="98535"/>
                  </a:lnTo>
                  <a:lnTo>
                    <a:pt x="345913" y="108784"/>
                  </a:lnTo>
                  <a:lnTo>
                    <a:pt x="345913" y="188118"/>
                  </a:lnTo>
                  <a:close/>
                </a:path>
                <a:path w="733425" h="190500">
                  <a:moveTo>
                    <a:pt x="527818" y="84381"/>
                  </a:moveTo>
                  <a:lnTo>
                    <a:pt x="514572" y="84381"/>
                  </a:lnTo>
                  <a:lnTo>
                    <a:pt x="514572" y="16659"/>
                  </a:lnTo>
                  <a:lnTo>
                    <a:pt x="527818" y="16659"/>
                  </a:lnTo>
                  <a:lnTo>
                    <a:pt x="527818" y="84381"/>
                  </a:lnTo>
                  <a:close/>
                </a:path>
                <a:path w="733425" h="190500">
                  <a:moveTo>
                    <a:pt x="477068" y="190347"/>
                  </a:moveTo>
                  <a:lnTo>
                    <a:pt x="437833" y="164383"/>
                  </a:lnTo>
                  <a:lnTo>
                    <a:pt x="430633" y="126644"/>
                  </a:lnTo>
                  <a:lnTo>
                    <a:pt x="431415" y="113299"/>
                  </a:lnTo>
                  <a:lnTo>
                    <a:pt x="450018" y="74491"/>
                  </a:lnTo>
                  <a:lnTo>
                    <a:pt x="477365" y="65036"/>
                  </a:lnTo>
                  <a:lnTo>
                    <a:pt x="488843" y="66245"/>
                  </a:lnTo>
                  <a:lnTo>
                    <a:pt x="498870" y="69872"/>
                  </a:lnTo>
                  <a:lnTo>
                    <a:pt x="507447" y="75918"/>
                  </a:lnTo>
                  <a:lnTo>
                    <a:pt x="508053" y="76637"/>
                  </a:lnTo>
                  <a:lnTo>
                    <a:pt x="479746" y="76637"/>
                  </a:lnTo>
                  <a:lnTo>
                    <a:pt x="471802" y="77466"/>
                  </a:lnTo>
                  <a:lnTo>
                    <a:pt x="446520" y="106259"/>
                  </a:lnTo>
                  <a:lnTo>
                    <a:pt x="444176" y="128882"/>
                  </a:lnTo>
                  <a:lnTo>
                    <a:pt x="444753" y="139876"/>
                  </a:lnTo>
                  <a:lnTo>
                    <a:pt x="464566" y="175426"/>
                  </a:lnTo>
                  <a:lnTo>
                    <a:pt x="479598" y="178736"/>
                  </a:lnTo>
                  <a:lnTo>
                    <a:pt x="508834" y="178736"/>
                  </a:lnTo>
                  <a:lnTo>
                    <a:pt x="507652" y="180048"/>
                  </a:lnTo>
                  <a:lnTo>
                    <a:pt x="498945" y="185769"/>
                  </a:lnTo>
                  <a:lnTo>
                    <a:pt x="488750" y="189202"/>
                  </a:lnTo>
                  <a:lnTo>
                    <a:pt x="477068" y="190347"/>
                  </a:lnTo>
                  <a:close/>
                </a:path>
                <a:path w="733425" h="190500">
                  <a:moveTo>
                    <a:pt x="508834" y="178736"/>
                  </a:moveTo>
                  <a:lnTo>
                    <a:pt x="479598" y="178736"/>
                  </a:lnTo>
                  <a:lnTo>
                    <a:pt x="490992" y="177378"/>
                  </a:lnTo>
                  <a:lnTo>
                    <a:pt x="500619" y="173305"/>
                  </a:lnTo>
                  <a:lnTo>
                    <a:pt x="508479" y="166516"/>
                  </a:lnTo>
                  <a:lnTo>
                    <a:pt x="514572" y="157009"/>
                  </a:lnTo>
                  <a:lnTo>
                    <a:pt x="514572" y="100307"/>
                  </a:lnTo>
                  <a:lnTo>
                    <a:pt x="508489" y="89950"/>
                  </a:lnTo>
                  <a:lnTo>
                    <a:pt x="500656" y="82554"/>
                  </a:lnTo>
                  <a:lnTo>
                    <a:pt x="491076" y="78116"/>
                  </a:lnTo>
                  <a:lnTo>
                    <a:pt x="479746" y="76637"/>
                  </a:lnTo>
                  <a:lnTo>
                    <a:pt x="508053" y="76637"/>
                  </a:lnTo>
                  <a:lnTo>
                    <a:pt x="514572" y="84381"/>
                  </a:lnTo>
                  <a:lnTo>
                    <a:pt x="527818" y="84381"/>
                  </a:lnTo>
                  <a:lnTo>
                    <a:pt x="527818" y="172040"/>
                  </a:lnTo>
                  <a:lnTo>
                    <a:pt x="514869" y="172040"/>
                  </a:lnTo>
                  <a:lnTo>
                    <a:pt x="508834" y="178736"/>
                  </a:lnTo>
                  <a:close/>
                </a:path>
                <a:path w="733425" h="190500">
                  <a:moveTo>
                    <a:pt x="527818" y="188118"/>
                  </a:moveTo>
                  <a:lnTo>
                    <a:pt x="515316" y="188118"/>
                  </a:lnTo>
                  <a:lnTo>
                    <a:pt x="514869" y="172040"/>
                  </a:lnTo>
                  <a:lnTo>
                    <a:pt x="527818" y="172040"/>
                  </a:lnTo>
                  <a:lnTo>
                    <a:pt x="527818" y="188118"/>
                  </a:lnTo>
                  <a:close/>
                </a:path>
                <a:path w="733425" h="190500">
                  <a:moveTo>
                    <a:pt x="573136" y="100755"/>
                  </a:moveTo>
                  <a:lnTo>
                    <a:pt x="559742" y="100602"/>
                  </a:lnTo>
                  <a:lnTo>
                    <a:pt x="560579" y="93628"/>
                  </a:lnTo>
                  <a:lnTo>
                    <a:pt x="563090" y="87136"/>
                  </a:lnTo>
                  <a:lnTo>
                    <a:pt x="596660" y="65695"/>
                  </a:lnTo>
                  <a:lnTo>
                    <a:pt x="606026" y="65036"/>
                  </a:lnTo>
                  <a:lnTo>
                    <a:pt x="615607" y="65668"/>
                  </a:lnTo>
                  <a:lnTo>
                    <a:pt x="624109" y="67565"/>
                  </a:lnTo>
                  <a:lnTo>
                    <a:pt x="631532" y="70726"/>
                  </a:lnTo>
                  <a:lnTo>
                    <a:pt x="637876" y="75152"/>
                  </a:lnTo>
                  <a:lnTo>
                    <a:pt x="638969" y="76342"/>
                  </a:lnTo>
                  <a:lnTo>
                    <a:pt x="596055" y="76342"/>
                  </a:lnTo>
                  <a:lnTo>
                    <a:pt x="588366" y="78723"/>
                  </a:lnTo>
                  <a:lnTo>
                    <a:pt x="582214" y="83486"/>
                  </a:lnTo>
                  <a:lnTo>
                    <a:pt x="576162" y="88248"/>
                  </a:lnTo>
                  <a:lnTo>
                    <a:pt x="573136" y="94002"/>
                  </a:lnTo>
                  <a:lnTo>
                    <a:pt x="573136" y="100755"/>
                  </a:lnTo>
                  <a:close/>
                </a:path>
                <a:path w="733425" h="190500">
                  <a:moveTo>
                    <a:pt x="603894" y="190347"/>
                  </a:moveTo>
                  <a:lnTo>
                    <a:pt x="595758" y="190347"/>
                  </a:lnTo>
                  <a:lnTo>
                    <a:pt x="587460" y="189741"/>
                  </a:lnTo>
                  <a:lnTo>
                    <a:pt x="557434" y="163173"/>
                  </a:lnTo>
                  <a:lnTo>
                    <a:pt x="556764" y="156114"/>
                  </a:lnTo>
                  <a:lnTo>
                    <a:pt x="557676" y="147726"/>
                  </a:lnTo>
                  <a:lnTo>
                    <a:pt x="588986" y="120432"/>
                  </a:lnTo>
                  <a:lnTo>
                    <a:pt x="612426" y="117862"/>
                  </a:lnTo>
                  <a:lnTo>
                    <a:pt x="636536" y="117862"/>
                  </a:lnTo>
                  <a:lnTo>
                    <a:pt x="636536" y="95545"/>
                  </a:lnTo>
                  <a:lnTo>
                    <a:pt x="633857" y="88744"/>
                  </a:lnTo>
                  <a:lnTo>
                    <a:pt x="628500" y="83781"/>
                  </a:lnTo>
                  <a:lnTo>
                    <a:pt x="623241" y="78828"/>
                  </a:lnTo>
                  <a:lnTo>
                    <a:pt x="615502" y="76342"/>
                  </a:lnTo>
                  <a:lnTo>
                    <a:pt x="638969" y="76342"/>
                  </a:lnTo>
                  <a:lnTo>
                    <a:pt x="642983" y="80713"/>
                  </a:lnTo>
                  <a:lnTo>
                    <a:pt x="646694" y="87280"/>
                  </a:lnTo>
                  <a:lnTo>
                    <a:pt x="649010" y="94854"/>
                  </a:lnTo>
                  <a:lnTo>
                    <a:pt x="649931" y="103431"/>
                  </a:lnTo>
                  <a:lnTo>
                    <a:pt x="649931" y="128139"/>
                  </a:lnTo>
                  <a:lnTo>
                    <a:pt x="612723" y="128139"/>
                  </a:lnTo>
                  <a:lnTo>
                    <a:pt x="603292" y="128712"/>
                  </a:lnTo>
                  <a:lnTo>
                    <a:pt x="570159" y="146694"/>
                  </a:lnTo>
                  <a:lnTo>
                    <a:pt x="570273" y="161924"/>
                  </a:lnTo>
                  <a:lnTo>
                    <a:pt x="572639" y="167277"/>
                  </a:lnTo>
                  <a:lnTo>
                    <a:pt x="577601" y="171744"/>
                  </a:lnTo>
                  <a:lnTo>
                    <a:pt x="582661" y="176212"/>
                  </a:lnTo>
                  <a:lnTo>
                    <a:pt x="589209" y="178440"/>
                  </a:lnTo>
                  <a:lnTo>
                    <a:pt x="630639" y="178440"/>
                  </a:lnTo>
                  <a:lnTo>
                    <a:pt x="626069" y="182060"/>
                  </a:lnTo>
                  <a:lnTo>
                    <a:pt x="618826" y="185432"/>
                  </a:lnTo>
                  <a:lnTo>
                    <a:pt x="611583" y="188708"/>
                  </a:lnTo>
                  <a:lnTo>
                    <a:pt x="603894" y="190347"/>
                  </a:lnTo>
                  <a:close/>
                </a:path>
                <a:path w="733425" h="190500">
                  <a:moveTo>
                    <a:pt x="630639" y="178440"/>
                  </a:moveTo>
                  <a:lnTo>
                    <a:pt x="606176" y="178440"/>
                  </a:lnTo>
                  <a:lnTo>
                    <a:pt x="614163" y="176307"/>
                  </a:lnTo>
                  <a:lnTo>
                    <a:pt x="621207" y="172040"/>
                  </a:lnTo>
                  <a:lnTo>
                    <a:pt x="628252" y="167677"/>
                  </a:lnTo>
                  <a:lnTo>
                    <a:pt x="633361" y="161924"/>
                  </a:lnTo>
                  <a:lnTo>
                    <a:pt x="636536" y="154771"/>
                  </a:lnTo>
                  <a:lnTo>
                    <a:pt x="636536" y="128139"/>
                  </a:lnTo>
                  <a:lnTo>
                    <a:pt x="649931" y="128139"/>
                  </a:lnTo>
                  <a:lnTo>
                    <a:pt x="650002" y="163173"/>
                  </a:lnTo>
                  <a:lnTo>
                    <a:pt x="650125" y="167677"/>
                  </a:lnTo>
                  <a:lnTo>
                    <a:pt x="650237" y="169620"/>
                  </a:lnTo>
                  <a:lnTo>
                    <a:pt x="650395" y="171297"/>
                  </a:lnTo>
                  <a:lnTo>
                    <a:pt x="636685" y="171297"/>
                  </a:lnTo>
                  <a:lnTo>
                    <a:pt x="632022" y="177345"/>
                  </a:lnTo>
                  <a:lnTo>
                    <a:pt x="630639" y="178440"/>
                  </a:lnTo>
                  <a:close/>
                </a:path>
                <a:path w="733425" h="190500">
                  <a:moveTo>
                    <a:pt x="653503" y="188118"/>
                  </a:moveTo>
                  <a:lnTo>
                    <a:pt x="639215" y="188118"/>
                  </a:lnTo>
                  <a:lnTo>
                    <a:pt x="637926" y="184346"/>
                  </a:lnTo>
                  <a:lnTo>
                    <a:pt x="637082" y="178736"/>
                  </a:lnTo>
                  <a:lnTo>
                    <a:pt x="636685" y="171297"/>
                  </a:lnTo>
                  <a:lnTo>
                    <a:pt x="650395" y="171297"/>
                  </a:lnTo>
                  <a:lnTo>
                    <a:pt x="650788" y="175453"/>
                  </a:lnTo>
                  <a:lnTo>
                    <a:pt x="650911" y="176307"/>
                  </a:lnTo>
                  <a:lnTo>
                    <a:pt x="651940" y="181844"/>
                  </a:lnTo>
                  <a:lnTo>
                    <a:pt x="653503" y="186775"/>
                  </a:lnTo>
                  <a:lnTo>
                    <a:pt x="653503" y="188118"/>
                  </a:lnTo>
                  <a:close/>
                </a:path>
                <a:path w="733425" h="190500">
                  <a:moveTo>
                    <a:pt x="611384" y="25593"/>
                  </a:moveTo>
                  <a:lnTo>
                    <a:pt x="602604" y="25593"/>
                  </a:lnTo>
                  <a:lnTo>
                    <a:pt x="618231" y="2676"/>
                  </a:lnTo>
                  <a:lnTo>
                    <a:pt x="630434" y="2676"/>
                  </a:lnTo>
                  <a:lnTo>
                    <a:pt x="611384" y="25593"/>
                  </a:lnTo>
                  <a:close/>
                </a:path>
                <a:path w="733425" h="190500">
                  <a:moveTo>
                    <a:pt x="619273" y="48215"/>
                  </a:moveTo>
                  <a:lnTo>
                    <a:pt x="599628" y="48215"/>
                  </a:lnTo>
                  <a:lnTo>
                    <a:pt x="591739" y="46081"/>
                  </a:lnTo>
                  <a:lnTo>
                    <a:pt x="579833" y="37547"/>
                  </a:lnTo>
                  <a:lnTo>
                    <a:pt x="576856" y="31889"/>
                  </a:lnTo>
                  <a:lnTo>
                    <a:pt x="576856" y="24850"/>
                  </a:lnTo>
                  <a:lnTo>
                    <a:pt x="588317" y="24850"/>
                  </a:lnTo>
                  <a:lnTo>
                    <a:pt x="588317" y="29908"/>
                  </a:lnTo>
                  <a:lnTo>
                    <a:pt x="590202" y="33775"/>
                  </a:lnTo>
                  <a:lnTo>
                    <a:pt x="597742" y="39138"/>
                  </a:lnTo>
                  <a:lnTo>
                    <a:pt x="602901" y="40481"/>
                  </a:lnTo>
                  <a:lnTo>
                    <a:pt x="634974" y="40481"/>
                  </a:lnTo>
                  <a:lnTo>
                    <a:pt x="627160" y="46081"/>
                  </a:lnTo>
                  <a:lnTo>
                    <a:pt x="619273" y="48215"/>
                  </a:lnTo>
                  <a:close/>
                </a:path>
                <a:path w="733425" h="190500">
                  <a:moveTo>
                    <a:pt x="634974" y="40481"/>
                  </a:moveTo>
                  <a:lnTo>
                    <a:pt x="616097" y="40481"/>
                  </a:lnTo>
                  <a:lnTo>
                    <a:pt x="621257" y="39090"/>
                  </a:lnTo>
                  <a:lnTo>
                    <a:pt x="624928" y="36309"/>
                  </a:lnTo>
                  <a:lnTo>
                    <a:pt x="628599" y="33432"/>
                  </a:lnTo>
                  <a:lnTo>
                    <a:pt x="630434" y="29613"/>
                  </a:lnTo>
                  <a:lnTo>
                    <a:pt x="630434" y="24850"/>
                  </a:lnTo>
                  <a:lnTo>
                    <a:pt x="642043" y="24850"/>
                  </a:lnTo>
                  <a:lnTo>
                    <a:pt x="642043" y="31889"/>
                  </a:lnTo>
                  <a:lnTo>
                    <a:pt x="639067" y="37547"/>
                  </a:lnTo>
                  <a:lnTo>
                    <a:pt x="634974" y="40481"/>
                  </a:lnTo>
                  <a:close/>
                </a:path>
                <a:path w="733425" h="190500">
                  <a:moveTo>
                    <a:pt x="706300" y="67265"/>
                  </a:moveTo>
                  <a:lnTo>
                    <a:pt x="692905" y="67265"/>
                  </a:lnTo>
                  <a:lnTo>
                    <a:pt x="692905" y="36461"/>
                  </a:lnTo>
                  <a:lnTo>
                    <a:pt x="706300" y="36461"/>
                  </a:lnTo>
                  <a:lnTo>
                    <a:pt x="706300" y="67265"/>
                  </a:lnTo>
                  <a:close/>
                </a:path>
                <a:path w="733425" h="190500">
                  <a:moveTo>
                    <a:pt x="731303" y="78276"/>
                  </a:moveTo>
                  <a:lnTo>
                    <a:pt x="670581" y="78276"/>
                  </a:lnTo>
                  <a:lnTo>
                    <a:pt x="670581" y="67265"/>
                  </a:lnTo>
                  <a:lnTo>
                    <a:pt x="731303" y="67265"/>
                  </a:lnTo>
                  <a:lnTo>
                    <a:pt x="731303" y="78276"/>
                  </a:lnTo>
                  <a:close/>
                </a:path>
                <a:path w="733425" h="190500">
                  <a:moveTo>
                    <a:pt x="725151" y="190347"/>
                  </a:moveTo>
                  <a:lnTo>
                    <a:pt x="709971" y="190347"/>
                  </a:lnTo>
                  <a:lnTo>
                    <a:pt x="703323" y="187718"/>
                  </a:lnTo>
                  <a:lnTo>
                    <a:pt x="699156" y="182460"/>
                  </a:lnTo>
                  <a:lnTo>
                    <a:pt x="694989" y="177097"/>
                  </a:lnTo>
                  <a:lnTo>
                    <a:pt x="692905" y="169211"/>
                  </a:lnTo>
                  <a:lnTo>
                    <a:pt x="692905" y="78276"/>
                  </a:lnTo>
                  <a:lnTo>
                    <a:pt x="706300" y="78276"/>
                  </a:lnTo>
                  <a:lnTo>
                    <a:pt x="706300" y="165439"/>
                  </a:lnTo>
                  <a:lnTo>
                    <a:pt x="707490" y="170401"/>
                  </a:lnTo>
                  <a:lnTo>
                    <a:pt x="712253" y="176955"/>
                  </a:lnTo>
                  <a:lnTo>
                    <a:pt x="716270" y="178593"/>
                  </a:lnTo>
                  <a:lnTo>
                    <a:pt x="732848" y="178593"/>
                  </a:lnTo>
                  <a:lnTo>
                    <a:pt x="733386" y="188413"/>
                  </a:lnTo>
                  <a:lnTo>
                    <a:pt x="729913" y="189699"/>
                  </a:lnTo>
                  <a:lnTo>
                    <a:pt x="725151" y="190347"/>
                  </a:lnTo>
                  <a:close/>
                </a:path>
                <a:path w="733425" h="190500">
                  <a:moveTo>
                    <a:pt x="732848" y="178593"/>
                  </a:moveTo>
                  <a:lnTo>
                    <a:pt x="724209" y="178593"/>
                  </a:lnTo>
                  <a:lnTo>
                    <a:pt x="727830" y="178240"/>
                  </a:lnTo>
                  <a:lnTo>
                    <a:pt x="732791" y="177545"/>
                  </a:lnTo>
                  <a:lnTo>
                    <a:pt x="732848" y="1785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027748" y="2838382"/>
            <a:ext cx="3542665" cy="497840"/>
            <a:chOff x="5027748" y="2838382"/>
            <a:chExt cx="3542665" cy="497840"/>
          </a:xfrm>
        </p:grpSpPr>
        <p:sp>
          <p:nvSpPr>
            <p:cNvPr id="8" name="object 8"/>
            <p:cNvSpPr/>
            <p:nvPr/>
          </p:nvSpPr>
          <p:spPr>
            <a:xfrm>
              <a:off x="5027748" y="3114606"/>
              <a:ext cx="1182101" cy="2213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31320" y="2838382"/>
              <a:ext cx="3539086" cy="2397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141302" y="748354"/>
            <a:ext cx="2292615" cy="150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499" y="1252572"/>
            <a:ext cx="4257891" cy="28385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2A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098362" y="4"/>
            <a:ext cx="3046095" cy="2030730"/>
            <a:chOff x="6098362" y="4"/>
            <a:chExt cx="3046095" cy="2030730"/>
          </a:xfrm>
        </p:grpSpPr>
        <p:sp>
          <p:nvSpPr>
            <p:cNvPr id="4" name="object 4"/>
            <p:cNvSpPr/>
            <p:nvPr/>
          </p:nvSpPr>
          <p:spPr>
            <a:xfrm>
              <a:off x="8128783" y="15"/>
              <a:ext cx="1015365" cy="1015365"/>
            </a:xfrm>
            <a:custGeom>
              <a:avLst/>
              <a:gdLst/>
              <a:ahLst/>
              <a:cxnLst/>
              <a:rect l="l" t="t" r="r" b="b"/>
              <a:pathLst>
                <a:path w="1015365" h="1015365">
                  <a:moveTo>
                    <a:pt x="1015197" y="1015197"/>
                  </a:moveTo>
                  <a:lnTo>
                    <a:pt x="0" y="1015197"/>
                  </a:lnTo>
                  <a:lnTo>
                    <a:pt x="0" y="0"/>
                  </a:lnTo>
                  <a:lnTo>
                    <a:pt x="1015197" y="0"/>
                  </a:lnTo>
                  <a:lnTo>
                    <a:pt x="1015197" y="1015197"/>
                  </a:lnTo>
                  <a:close/>
                </a:path>
              </a:pathLst>
            </a:custGeom>
            <a:solidFill>
              <a:srgbClr val="212D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13460" y="4"/>
              <a:ext cx="1015365" cy="1015365"/>
            </a:xfrm>
            <a:custGeom>
              <a:avLst/>
              <a:gdLst/>
              <a:ahLst/>
              <a:cxnLst/>
              <a:rect l="l" t="t" r="r" b="b"/>
              <a:pathLst>
                <a:path w="1015365" h="1015365">
                  <a:moveTo>
                    <a:pt x="1015197" y="1015198"/>
                  </a:moveTo>
                  <a:lnTo>
                    <a:pt x="0" y="1015198"/>
                  </a:lnTo>
                  <a:lnTo>
                    <a:pt x="1015197" y="0"/>
                  </a:lnTo>
                  <a:lnTo>
                    <a:pt x="1015197" y="1015198"/>
                  </a:lnTo>
                  <a:close/>
                </a:path>
              </a:pathLst>
            </a:custGeom>
            <a:solidFill>
              <a:srgbClr val="3849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13585" y="106"/>
              <a:ext cx="1015365" cy="1015365"/>
            </a:xfrm>
            <a:custGeom>
              <a:avLst/>
              <a:gdLst/>
              <a:ahLst/>
              <a:cxnLst/>
              <a:rect l="l" t="t" r="r" b="b"/>
              <a:pathLst>
                <a:path w="1015365" h="1015365">
                  <a:moveTo>
                    <a:pt x="0" y="1015198"/>
                  </a:moveTo>
                  <a:lnTo>
                    <a:pt x="0" y="0"/>
                  </a:lnTo>
                  <a:lnTo>
                    <a:pt x="1015197" y="0"/>
                  </a:lnTo>
                  <a:lnTo>
                    <a:pt x="0" y="1015198"/>
                  </a:lnTo>
                  <a:close/>
                </a:path>
              </a:pathLst>
            </a:custGeom>
            <a:solidFill>
              <a:srgbClr val="779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8362" y="96"/>
              <a:ext cx="1015365" cy="1015365"/>
            </a:xfrm>
            <a:custGeom>
              <a:avLst/>
              <a:gdLst/>
              <a:ahLst/>
              <a:cxnLst/>
              <a:rect l="l" t="t" r="r" b="b"/>
              <a:pathLst>
                <a:path w="1015365" h="1015365">
                  <a:moveTo>
                    <a:pt x="1015197" y="1015198"/>
                  </a:moveTo>
                  <a:lnTo>
                    <a:pt x="0" y="0"/>
                  </a:lnTo>
                  <a:lnTo>
                    <a:pt x="1015197" y="0"/>
                  </a:lnTo>
                  <a:lnTo>
                    <a:pt x="1015197" y="1015198"/>
                  </a:lnTo>
                  <a:close/>
                </a:path>
              </a:pathLst>
            </a:custGeom>
            <a:solidFill>
              <a:srgbClr val="212D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28783" y="1015372"/>
              <a:ext cx="1015365" cy="1015365"/>
            </a:xfrm>
            <a:custGeom>
              <a:avLst/>
              <a:gdLst/>
              <a:ahLst/>
              <a:cxnLst/>
              <a:rect l="l" t="t" r="r" b="b"/>
              <a:pathLst>
                <a:path w="1015365" h="1015364">
                  <a:moveTo>
                    <a:pt x="1015197" y="1015197"/>
                  </a:moveTo>
                  <a:lnTo>
                    <a:pt x="0" y="0"/>
                  </a:lnTo>
                  <a:lnTo>
                    <a:pt x="1015197" y="0"/>
                  </a:lnTo>
                  <a:lnTo>
                    <a:pt x="1015197" y="1015197"/>
                  </a:lnTo>
                  <a:close/>
                </a:path>
              </a:pathLst>
            </a:custGeom>
            <a:solidFill>
              <a:srgbClr val="779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176994" y="1815362"/>
            <a:ext cx="2769870" cy="740410"/>
          </a:xfrm>
          <a:custGeom>
            <a:avLst/>
            <a:gdLst/>
            <a:ahLst/>
            <a:cxnLst/>
            <a:rect l="l" t="t" r="r" b="b"/>
            <a:pathLst>
              <a:path w="2769870" h="740410">
                <a:moveTo>
                  <a:pt x="203891" y="740123"/>
                </a:moveTo>
                <a:lnTo>
                  <a:pt x="147076" y="732608"/>
                </a:lnTo>
                <a:lnTo>
                  <a:pt x="97183" y="710062"/>
                </a:lnTo>
                <a:lnTo>
                  <a:pt x="56141" y="673595"/>
                </a:lnTo>
                <a:lnTo>
                  <a:pt x="25593" y="624633"/>
                </a:lnTo>
                <a:lnTo>
                  <a:pt x="6542" y="565361"/>
                </a:lnTo>
                <a:lnTo>
                  <a:pt x="0" y="498274"/>
                </a:lnTo>
                <a:lnTo>
                  <a:pt x="0" y="427885"/>
                </a:lnTo>
                <a:lnTo>
                  <a:pt x="6323" y="359792"/>
                </a:lnTo>
                <a:lnTo>
                  <a:pt x="25298" y="299888"/>
                </a:lnTo>
                <a:lnTo>
                  <a:pt x="56104" y="250477"/>
                </a:lnTo>
                <a:lnTo>
                  <a:pt x="97926" y="213866"/>
                </a:lnTo>
                <a:lnTo>
                  <a:pt x="148975" y="191095"/>
                </a:lnTo>
                <a:lnTo>
                  <a:pt x="207168" y="183505"/>
                </a:lnTo>
                <a:lnTo>
                  <a:pt x="248408" y="186444"/>
                </a:lnTo>
                <a:lnTo>
                  <a:pt x="285075" y="195262"/>
                </a:lnTo>
                <a:lnTo>
                  <a:pt x="317166" y="209959"/>
                </a:lnTo>
                <a:lnTo>
                  <a:pt x="333933" y="222497"/>
                </a:lnTo>
                <a:lnTo>
                  <a:pt x="207168" y="222497"/>
                </a:lnTo>
                <a:lnTo>
                  <a:pt x="172199" y="225939"/>
                </a:lnTo>
                <a:lnTo>
                  <a:pt x="113484" y="253472"/>
                </a:lnTo>
                <a:lnTo>
                  <a:pt x="70657" y="307729"/>
                </a:lnTo>
                <a:lnTo>
                  <a:pt x="48854" y="383856"/>
                </a:lnTo>
                <a:lnTo>
                  <a:pt x="46244" y="427885"/>
                </a:lnTo>
                <a:lnTo>
                  <a:pt x="46129" y="496045"/>
                </a:lnTo>
                <a:lnTo>
                  <a:pt x="48790" y="540552"/>
                </a:lnTo>
                <a:lnTo>
                  <a:pt x="56772" y="580318"/>
                </a:lnTo>
                <a:lnTo>
                  <a:pt x="88696" y="645616"/>
                </a:lnTo>
                <a:lnTo>
                  <a:pt x="138775" y="687471"/>
                </a:lnTo>
                <a:lnTo>
                  <a:pt x="203891" y="701423"/>
                </a:lnTo>
                <a:lnTo>
                  <a:pt x="332544" y="701423"/>
                </a:lnTo>
                <a:lnTo>
                  <a:pt x="313949" y="714586"/>
                </a:lnTo>
                <a:lnTo>
                  <a:pt x="281577" y="728773"/>
                </a:lnTo>
                <a:lnTo>
                  <a:pt x="244891" y="737285"/>
                </a:lnTo>
                <a:lnTo>
                  <a:pt x="203891" y="740123"/>
                </a:lnTo>
                <a:close/>
              </a:path>
              <a:path w="2769870" h="740410">
                <a:moveTo>
                  <a:pt x="403316" y="360610"/>
                </a:moveTo>
                <a:lnTo>
                  <a:pt x="357186" y="360610"/>
                </a:lnTo>
                <a:lnTo>
                  <a:pt x="345708" y="310889"/>
                </a:lnTo>
                <a:lnTo>
                  <a:pt x="324967" y="272218"/>
                </a:lnTo>
                <a:lnTo>
                  <a:pt x="294964" y="244595"/>
                </a:lnTo>
                <a:lnTo>
                  <a:pt x="255697" y="228022"/>
                </a:lnTo>
                <a:lnTo>
                  <a:pt x="207168" y="222497"/>
                </a:lnTo>
                <a:lnTo>
                  <a:pt x="333933" y="222497"/>
                </a:lnTo>
                <a:lnTo>
                  <a:pt x="344712" y="230571"/>
                </a:lnTo>
                <a:lnTo>
                  <a:pt x="367263" y="256300"/>
                </a:lnTo>
                <a:lnTo>
                  <a:pt x="384563" y="286568"/>
                </a:lnTo>
                <a:lnTo>
                  <a:pt x="396581" y="321338"/>
                </a:lnTo>
                <a:lnTo>
                  <a:pt x="403316" y="360610"/>
                </a:lnTo>
                <a:close/>
              </a:path>
              <a:path w="2769870" h="740410">
                <a:moveTo>
                  <a:pt x="332544" y="701423"/>
                </a:moveTo>
                <a:lnTo>
                  <a:pt x="203891" y="701423"/>
                </a:lnTo>
                <a:lnTo>
                  <a:pt x="237554" y="699274"/>
                </a:lnTo>
                <a:lnTo>
                  <a:pt x="266807" y="692829"/>
                </a:lnTo>
                <a:lnTo>
                  <a:pt x="312086" y="667047"/>
                </a:lnTo>
                <a:lnTo>
                  <a:pt x="341590" y="623961"/>
                </a:lnTo>
                <a:lnTo>
                  <a:pt x="357186" y="563758"/>
                </a:lnTo>
                <a:lnTo>
                  <a:pt x="403316" y="563758"/>
                </a:lnTo>
                <a:lnTo>
                  <a:pt x="395969" y="604037"/>
                </a:lnTo>
                <a:lnTo>
                  <a:pt x="383300" y="639290"/>
                </a:lnTo>
                <a:lnTo>
                  <a:pt x="365312" y="669520"/>
                </a:lnTo>
                <a:lnTo>
                  <a:pt x="342003" y="694727"/>
                </a:lnTo>
                <a:lnTo>
                  <a:pt x="332544" y="701423"/>
                </a:lnTo>
                <a:close/>
              </a:path>
              <a:path w="2769870" h="740410">
                <a:moveTo>
                  <a:pt x="505262" y="732684"/>
                </a:moveTo>
                <a:lnTo>
                  <a:pt x="457199" y="732684"/>
                </a:lnTo>
                <a:lnTo>
                  <a:pt x="662281" y="190946"/>
                </a:lnTo>
                <a:lnTo>
                  <a:pt x="705734" y="190946"/>
                </a:lnTo>
                <a:lnTo>
                  <a:pt x="726863" y="246757"/>
                </a:lnTo>
                <a:lnTo>
                  <a:pt x="683855" y="246757"/>
                </a:lnTo>
                <a:lnTo>
                  <a:pt x="575213" y="541737"/>
                </a:lnTo>
                <a:lnTo>
                  <a:pt x="838537" y="541737"/>
                </a:lnTo>
                <a:lnTo>
                  <a:pt x="853354" y="580875"/>
                </a:lnTo>
                <a:lnTo>
                  <a:pt x="561078" y="580875"/>
                </a:lnTo>
                <a:lnTo>
                  <a:pt x="505262" y="732684"/>
                </a:lnTo>
                <a:close/>
              </a:path>
              <a:path w="2769870" h="740410">
                <a:moveTo>
                  <a:pt x="838537" y="541737"/>
                </a:moveTo>
                <a:lnTo>
                  <a:pt x="792507" y="541737"/>
                </a:lnTo>
                <a:lnTo>
                  <a:pt x="683855" y="246757"/>
                </a:lnTo>
                <a:lnTo>
                  <a:pt x="726863" y="246757"/>
                </a:lnTo>
                <a:lnTo>
                  <a:pt x="838537" y="541737"/>
                </a:lnTo>
                <a:close/>
              </a:path>
              <a:path w="2769870" h="740410">
                <a:moveTo>
                  <a:pt x="910826" y="732684"/>
                </a:moveTo>
                <a:lnTo>
                  <a:pt x="863201" y="732684"/>
                </a:lnTo>
                <a:lnTo>
                  <a:pt x="806937" y="580875"/>
                </a:lnTo>
                <a:lnTo>
                  <a:pt x="853354" y="580875"/>
                </a:lnTo>
                <a:lnTo>
                  <a:pt x="910826" y="732684"/>
                </a:lnTo>
                <a:close/>
              </a:path>
              <a:path w="2769870" h="740410">
                <a:moveTo>
                  <a:pt x="702314" y="145554"/>
                </a:moveTo>
                <a:lnTo>
                  <a:pt x="668825" y="145554"/>
                </a:lnTo>
                <a:lnTo>
                  <a:pt x="668825" y="98971"/>
                </a:lnTo>
                <a:lnTo>
                  <a:pt x="683950" y="97408"/>
                </a:lnTo>
                <a:lnTo>
                  <a:pt x="696879" y="95250"/>
                </a:lnTo>
                <a:lnTo>
                  <a:pt x="730111" y="72265"/>
                </a:lnTo>
                <a:lnTo>
                  <a:pt x="731042" y="63996"/>
                </a:lnTo>
                <a:lnTo>
                  <a:pt x="729767" y="56127"/>
                </a:lnTo>
                <a:lnTo>
                  <a:pt x="686909" y="31068"/>
                </a:lnTo>
                <a:lnTo>
                  <a:pt x="656175" y="28724"/>
                </a:lnTo>
                <a:lnTo>
                  <a:pt x="658852" y="0"/>
                </a:lnTo>
                <a:lnTo>
                  <a:pt x="704323" y="4390"/>
                </a:lnTo>
                <a:lnTo>
                  <a:pt x="751755" y="27021"/>
                </a:lnTo>
                <a:lnTo>
                  <a:pt x="768246" y="64443"/>
                </a:lnTo>
                <a:lnTo>
                  <a:pt x="767186" y="76153"/>
                </a:lnTo>
                <a:lnTo>
                  <a:pt x="741885" y="111351"/>
                </a:lnTo>
                <a:lnTo>
                  <a:pt x="702762" y="122485"/>
                </a:lnTo>
                <a:lnTo>
                  <a:pt x="702314" y="145554"/>
                </a:lnTo>
                <a:close/>
              </a:path>
              <a:path w="2769870" h="740410">
                <a:moveTo>
                  <a:pt x="1036213" y="732684"/>
                </a:moveTo>
                <a:lnTo>
                  <a:pt x="990369" y="732684"/>
                </a:lnTo>
                <a:lnTo>
                  <a:pt x="990369" y="190946"/>
                </a:lnTo>
                <a:lnTo>
                  <a:pt x="1051091" y="190946"/>
                </a:lnTo>
                <a:lnTo>
                  <a:pt x="1078575" y="256728"/>
                </a:lnTo>
                <a:lnTo>
                  <a:pt x="1032488" y="256728"/>
                </a:lnTo>
                <a:lnTo>
                  <a:pt x="1036213" y="495302"/>
                </a:lnTo>
                <a:lnTo>
                  <a:pt x="1036213" y="732684"/>
                </a:lnTo>
                <a:close/>
              </a:path>
              <a:path w="2769870" h="740410">
                <a:moveTo>
                  <a:pt x="1295570" y="668981"/>
                </a:moveTo>
                <a:lnTo>
                  <a:pt x="1250820" y="668981"/>
                </a:lnTo>
                <a:lnTo>
                  <a:pt x="1451435" y="190946"/>
                </a:lnTo>
                <a:lnTo>
                  <a:pt x="1512462" y="190946"/>
                </a:lnTo>
                <a:lnTo>
                  <a:pt x="1512462" y="254942"/>
                </a:lnTo>
                <a:lnTo>
                  <a:pt x="1470342" y="254942"/>
                </a:lnTo>
                <a:lnTo>
                  <a:pt x="1295570" y="668981"/>
                </a:lnTo>
                <a:close/>
              </a:path>
              <a:path w="2769870" h="740410">
                <a:moveTo>
                  <a:pt x="1512462" y="732684"/>
                </a:moveTo>
                <a:lnTo>
                  <a:pt x="1466618" y="732684"/>
                </a:lnTo>
                <a:lnTo>
                  <a:pt x="1466641" y="495302"/>
                </a:lnTo>
                <a:lnTo>
                  <a:pt x="1470342" y="254942"/>
                </a:lnTo>
                <a:lnTo>
                  <a:pt x="1512462" y="254942"/>
                </a:lnTo>
                <a:lnTo>
                  <a:pt x="1512462" y="732684"/>
                </a:lnTo>
                <a:close/>
              </a:path>
              <a:path w="2769870" h="740410">
                <a:moveTo>
                  <a:pt x="1268679" y="732684"/>
                </a:moveTo>
                <a:lnTo>
                  <a:pt x="1233408" y="732684"/>
                </a:lnTo>
                <a:lnTo>
                  <a:pt x="1032488" y="256728"/>
                </a:lnTo>
                <a:lnTo>
                  <a:pt x="1078575" y="256728"/>
                </a:lnTo>
                <a:lnTo>
                  <a:pt x="1250820" y="668981"/>
                </a:lnTo>
                <a:lnTo>
                  <a:pt x="1295570" y="668981"/>
                </a:lnTo>
                <a:lnTo>
                  <a:pt x="1268679" y="732684"/>
                </a:lnTo>
                <a:close/>
              </a:path>
              <a:path w="2769870" h="740410">
                <a:moveTo>
                  <a:pt x="2272654" y="257174"/>
                </a:moveTo>
                <a:lnTo>
                  <a:pt x="2184716" y="257174"/>
                </a:lnTo>
                <a:lnTo>
                  <a:pt x="2203391" y="254812"/>
                </a:lnTo>
                <a:lnTo>
                  <a:pt x="2219539" y="249659"/>
                </a:lnTo>
                <a:lnTo>
                  <a:pt x="2252905" y="216786"/>
                </a:lnTo>
                <a:lnTo>
                  <a:pt x="2262802" y="176454"/>
                </a:lnTo>
                <a:lnTo>
                  <a:pt x="2264040" y="150316"/>
                </a:lnTo>
                <a:lnTo>
                  <a:pt x="2305264" y="150316"/>
                </a:lnTo>
                <a:lnTo>
                  <a:pt x="2303785" y="179105"/>
                </a:lnTo>
                <a:lnTo>
                  <a:pt x="2299349" y="204750"/>
                </a:lnTo>
                <a:lnTo>
                  <a:pt x="2291955" y="227251"/>
                </a:lnTo>
                <a:lnTo>
                  <a:pt x="2281604" y="246608"/>
                </a:lnTo>
                <a:lnTo>
                  <a:pt x="2272654" y="257174"/>
                </a:lnTo>
                <a:close/>
              </a:path>
              <a:path w="2769870" h="740410">
                <a:moveTo>
                  <a:pt x="2027401" y="740123"/>
                </a:moveTo>
                <a:lnTo>
                  <a:pt x="1968652" y="732458"/>
                </a:lnTo>
                <a:lnTo>
                  <a:pt x="1916826" y="709462"/>
                </a:lnTo>
                <a:lnTo>
                  <a:pt x="1873998" y="672367"/>
                </a:lnTo>
                <a:lnTo>
                  <a:pt x="1842264" y="622699"/>
                </a:lnTo>
                <a:lnTo>
                  <a:pt x="1822503" y="562496"/>
                </a:lnTo>
                <a:lnTo>
                  <a:pt x="1815623" y="493807"/>
                </a:lnTo>
                <a:lnTo>
                  <a:pt x="1815657" y="432342"/>
                </a:lnTo>
                <a:lnTo>
                  <a:pt x="1822132" y="363623"/>
                </a:lnTo>
                <a:lnTo>
                  <a:pt x="1841664" y="302567"/>
                </a:lnTo>
                <a:lnTo>
                  <a:pt x="1873254" y="252077"/>
                </a:lnTo>
                <a:lnTo>
                  <a:pt x="1915930" y="214610"/>
                </a:lnTo>
                <a:lnTo>
                  <a:pt x="1967722" y="191281"/>
                </a:lnTo>
                <a:lnTo>
                  <a:pt x="2026658" y="183505"/>
                </a:lnTo>
                <a:lnTo>
                  <a:pt x="2051102" y="184705"/>
                </a:lnTo>
                <a:lnTo>
                  <a:pt x="2096200" y="194304"/>
                </a:lnTo>
                <a:lnTo>
                  <a:pt x="2136105" y="213252"/>
                </a:lnTo>
                <a:lnTo>
                  <a:pt x="2150796" y="223688"/>
                </a:lnTo>
                <a:lnTo>
                  <a:pt x="2026658" y="223688"/>
                </a:lnTo>
                <a:lnTo>
                  <a:pt x="1990780" y="227167"/>
                </a:lnTo>
                <a:lnTo>
                  <a:pt x="1930580" y="254998"/>
                </a:lnTo>
                <a:lnTo>
                  <a:pt x="1886656" y="309869"/>
                </a:lnTo>
                <a:lnTo>
                  <a:pt x="1872657" y="345914"/>
                </a:lnTo>
                <a:lnTo>
                  <a:pt x="1864257" y="387484"/>
                </a:lnTo>
                <a:lnTo>
                  <a:pt x="1861546" y="433085"/>
                </a:lnTo>
                <a:lnTo>
                  <a:pt x="1861457" y="491130"/>
                </a:lnTo>
                <a:lnTo>
                  <a:pt x="1864248" y="536849"/>
                </a:lnTo>
                <a:lnTo>
                  <a:pt x="1872622" y="577562"/>
                </a:lnTo>
                <a:lnTo>
                  <a:pt x="1886576" y="613272"/>
                </a:lnTo>
                <a:lnTo>
                  <a:pt x="1930434" y="668592"/>
                </a:lnTo>
                <a:lnTo>
                  <a:pt x="1991081" y="696717"/>
                </a:lnTo>
                <a:lnTo>
                  <a:pt x="2027401" y="700232"/>
                </a:lnTo>
                <a:lnTo>
                  <a:pt x="2150715" y="700232"/>
                </a:lnTo>
                <a:lnTo>
                  <a:pt x="2138129" y="709614"/>
                </a:lnTo>
                <a:lnTo>
                  <a:pt x="2113239" y="722961"/>
                </a:lnTo>
                <a:lnTo>
                  <a:pt x="2086487" y="732495"/>
                </a:lnTo>
                <a:lnTo>
                  <a:pt x="2057875" y="738216"/>
                </a:lnTo>
                <a:lnTo>
                  <a:pt x="2027401" y="740123"/>
                </a:lnTo>
                <a:close/>
              </a:path>
              <a:path w="2769870" h="740410">
                <a:moveTo>
                  <a:pt x="2150715" y="700232"/>
                </a:moveTo>
                <a:lnTo>
                  <a:pt x="2027401" y="700232"/>
                </a:lnTo>
                <a:lnTo>
                  <a:pt x="2064006" y="696773"/>
                </a:lnTo>
                <a:lnTo>
                  <a:pt x="2096424" y="686394"/>
                </a:lnTo>
                <a:lnTo>
                  <a:pt x="2148702" y="644873"/>
                </a:lnTo>
                <a:lnTo>
                  <a:pt x="2181625" y="578420"/>
                </a:lnTo>
                <a:lnTo>
                  <a:pt x="2189858" y="536991"/>
                </a:lnTo>
                <a:lnTo>
                  <a:pt x="2192542" y="491130"/>
                </a:lnTo>
                <a:lnTo>
                  <a:pt x="2192603" y="432342"/>
                </a:lnTo>
                <a:lnTo>
                  <a:pt x="2189831" y="386105"/>
                </a:lnTo>
                <a:lnTo>
                  <a:pt x="2181515" y="345168"/>
                </a:lnTo>
                <a:lnTo>
                  <a:pt x="2167657" y="309533"/>
                </a:lnTo>
                <a:lnTo>
                  <a:pt x="2124078" y="254914"/>
                </a:lnTo>
                <a:lnTo>
                  <a:pt x="2063281" y="227158"/>
                </a:lnTo>
                <a:lnTo>
                  <a:pt x="2026658" y="223688"/>
                </a:lnTo>
                <a:lnTo>
                  <a:pt x="2150796" y="223688"/>
                </a:lnTo>
                <a:lnTo>
                  <a:pt x="2153833" y="225846"/>
                </a:lnTo>
                <a:lnTo>
                  <a:pt x="2170037" y="240487"/>
                </a:lnTo>
                <a:lnTo>
                  <a:pt x="2184716" y="257174"/>
                </a:lnTo>
                <a:lnTo>
                  <a:pt x="2272654" y="257174"/>
                </a:lnTo>
                <a:lnTo>
                  <a:pt x="2268059" y="262597"/>
                </a:lnTo>
                <a:lnTo>
                  <a:pt x="2250943" y="275145"/>
                </a:lnTo>
                <a:lnTo>
                  <a:pt x="2230255" y="284252"/>
                </a:lnTo>
                <a:lnTo>
                  <a:pt x="2205995" y="289916"/>
                </a:lnTo>
                <a:lnTo>
                  <a:pt x="2219546" y="320417"/>
                </a:lnTo>
                <a:lnTo>
                  <a:pt x="2229398" y="353578"/>
                </a:lnTo>
                <a:lnTo>
                  <a:pt x="2235548" y="389401"/>
                </a:lnTo>
                <a:lnTo>
                  <a:pt x="2237999" y="427885"/>
                </a:lnTo>
                <a:lnTo>
                  <a:pt x="2237879" y="493807"/>
                </a:lnTo>
                <a:lnTo>
                  <a:pt x="2231522" y="561418"/>
                </a:lnTo>
                <a:lnTo>
                  <a:pt x="2212100" y="622547"/>
                </a:lnTo>
                <a:lnTo>
                  <a:pt x="2180658" y="672588"/>
                </a:lnTo>
                <a:lnTo>
                  <a:pt x="2160780" y="692728"/>
                </a:lnTo>
                <a:lnTo>
                  <a:pt x="2150715" y="700232"/>
                </a:lnTo>
                <a:close/>
              </a:path>
              <a:path w="2769870" h="740410">
                <a:moveTo>
                  <a:pt x="2412420" y="732684"/>
                </a:moveTo>
                <a:lnTo>
                  <a:pt x="2366281" y="732684"/>
                </a:lnTo>
                <a:lnTo>
                  <a:pt x="2366281" y="190946"/>
                </a:lnTo>
                <a:lnTo>
                  <a:pt x="2412420" y="190946"/>
                </a:lnTo>
                <a:lnTo>
                  <a:pt x="2464935" y="269080"/>
                </a:lnTo>
                <a:lnTo>
                  <a:pt x="2412420" y="269080"/>
                </a:lnTo>
                <a:lnTo>
                  <a:pt x="2412420" y="732684"/>
                </a:lnTo>
                <a:close/>
              </a:path>
              <a:path w="2769870" h="740410">
                <a:moveTo>
                  <a:pt x="2769607" y="654846"/>
                </a:moveTo>
                <a:lnTo>
                  <a:pt x="2724211" y="654846"/>
                </a:lnTo>
                <a:lnTo>
                  <a:pt x="2724211" y="190946"/>
                </a:lnTo>
                <a:lnTo>
                  <a:pt x="2769607" y="190946"/>
                </a:lnTo>
                <a:lnTo>
                  <a:pt x="2769607" y="654846"/>
                </a:lnTo>
                <a:close/>
              </a:path>
              <a:path w="2769870" h="740410">
                <a:moveTo>
                  <a:pt x="2769607" y="732684"/>
                </a:moveTo>
                <a:lnTo>
                  <a:pt x="2723916" y="732684"/>
                </a:lnTo>
                <a:lnTo>
                  <a:pt x="2412420" y="269080"/>
                </a:lnTo>
                <a:lnTo>
                  <a:pt x="2464935" y="269080"/>
                </a:lnTo>
                <a:lnTo>
                  <a:pt x="2724211" y="654846"/>
                </a:lnTo>
                <a:lnTo>
                  <a:pt x="2769607" y="654846"/>
                </a:lnTo>
                <a:lnTo>
                  <a:pt x="2769607" y="732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48571" y="3487776"/>
            <a:ext cx="2845359" cy="176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1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124" y="2218617"/>
            <a:ext cx="25273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5" dirty="0"/>
              <a:t>Tổng</a:t>
            </a:r>
            <a:r>
              <a:rPr sz="4200" spc="-95" dirty="0"/>
              <a:t> </a:t>
            </a:r>
            <a:r>
              <a:rPr sz="4200" spc="-5" dirty="0"/>
              <a:t>quan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3365401" y="2364667"/>
            <a:ext cx="1639570" cy="405765"/>
          </a:xfrm>
          <a:custGeom>
            <a:avLst/>
            <a:gdLst/>
            <a:ahLst/>
            <a:cxnLst/>
            <a:rect l="l" t="t" r="r" b="b"/>
            <a:pathLst>
              <a:path w="1639570" h="405764">
                <a:moveTo>
                  <a:pt x="32003" y="400049"/>
                </a:moveTo>
                <a:lnTo>
                  <a:pt x="0" y="400049"/>
                </a:lnTo>
                <a:lnTo>
                  <a:pt x="0" y="20835"/>
                </a:lnTo>
                <a:lnTo>
                  <a:pt x="235000" y="20835"/>
                </a:lnTo>
                <a:lnTo>
                  <a:pt x="235000" y="48220"/>
                </a:lnTo>
                <a:lnTo>
                  <a:pt x="32003" y="48220"/>
                </a:lnTo>
                <a:lnTo>
                  <a:pt x="32003" y="195559"/>
                </a:lnTo>
                <a:lnTo>
                  <a:pt x="208959" y="195559"/>
                </a:lnTo>
                <a:lnTo>
                  <a:pt x="208959" y="222943"/>
                </a:lnTo>
                <a:lnTo>
                  <a:pt x="32003" y="222943"/>
                </a:lnTo>
                <a:lnTo>
                  <a:pt x="32003" y="400049"/>
                </a:lnTo>
                <a:close/>
              </a:path>
              <a:path w="1639570" h="405764">
                <a:moveTo>
                  <a:pt x="327716" y="400049"/>
                </a:moveTo>
                <a:lnTo>
                  <a:pt x="296465" y="400049"/>
                </a:lnTo>
                <a:lnTo>
                  <a:pt x="296465" y="118168"/>
                </a:lnTo>
                <a:lnTo>
                  <a:pt x="327716" y="118168"/>
                </a:lnTo>
                <a:lnTo>
                  <a:pt x="327716" y="400049"/>
                </a:lnTo>
                <a:close/>
              </a:path>
              <a:path w="1639570" h="405764">
                <a:moveTo>
                  <a:pt x="318886" y="57596"/>
                </a:moveTo>
                <a:lnTo>
                  <a:pt x="305694" y="57596"/>
                </a:lnTo>
                <a:lnTo>
                  <a:pt x="300484" y="55611"/>
                </a:lnTo>
                <a:lnTo>
                  <a:pt x="296617" y="51643"/>
                </a:lnTo>
                <a:lnTo>
                  <a:pt x="292845" y="47575"/>
                </a:lnTo>
                <a:lnTo>
                  <a:pt x="290959" y="42614"/>
                </a:lnTo>
                <a:lnTo>
                  <a:pt x="290959" y="30807"/>
                </a:lnTo>
                <a:lnTo>
                  <a:pt x="292845" y="25796"/>
                </a:lnTo>
                <a:lnTo>
                  <a:pt x="296617" y="21728"/>
                </a:lnTo>
                <a:lnTo>
                  <a:pt x="300484" y="17661"/>
                </a:lnTo>
                <a:lnTo>
                  <a:pt x="305694" y="15626"/>
                </a:lnTo>
                <a:lnTo>
                  <a:pt x="318886" y="15626"/>
                </a:lnTo>
                <a:lnTo>
                  <a:pt x="324144" y="17661"/>
                </a:lnTo>
                <a:lnTo>
                  <a:pt x="328021" y="21728"/>
                </a:lnTo>
                <a:lnTo>
                  <a:pt x="331983" y="25796"/>
                </a:lnTo>
                <a:lnTo>
                  <a:pt x="333974" y="30807"/>
                </a:lnTo>
                <a:lnTo>
                  <a:pt x="333974" y="42614"/>
                </a:lnTo>
                <a:lnTo>
                  <a:pt x="331983" y="47575"/>
                </a:lnTo>
                <a:lnTo>
                  <a:pt x="324144" y="55611"/>
                </a:lnTo>
                <a:lnTo>
                  <a:pt x="318886" y="57596"/>
                </a:lnTo>
                <a:close/>
              </a:path>
              <a:path w="1639570" h="405764">
                <a:moveTo>
                  <a:pt x="467530" y="166389"/>
                </a:moveTo>
                <a:lnTo>
                  <a:pt x="443102" y="166389"/>
                </a:lnTo>
                <a:lnTo>
                  <a:pt x="451481" y="154138"/>
                </a:lnTo>
                <a:lnTo>
                  <a:pt x="482535" y="126652"/>
                </a:lnTo>
                <a:lnTo>
                  <a:pt x="520933" y="113816"/>
                </a:lnTo>
                <a:lnTo>
                  <a:pt x="534922" y="112960"/>
                </a:lnTo>
                <a:lnTo>
                  <a:pt x="556159" y="114560"/>
                </a:lnTo>
                <a:lnTo>
                  <a:pt x="574476" y="119360"/>
                </a:lnTo>
                <a:lnTo>
                  <a:pt x="589873" y="127359"/>
                </a:lnTo>
                <a:lnTo>
                  <a:pt x="602350" y="138558"/>
                </a:lnTo>
                <a:lnTo>
                  <a:pt x="603359" y="140046"/>
                </a:lnTo>
                <a:lnTo>
                  <a:pt x="527483" y="140046"/>
                </a:lnTo>
                <a:lnTo>
                  <a:pt x="513393" y="141181"/>
                </a:lnTo>
                <a:lnTo>
                  <a:pt x="500138" y="144585"/>
                </a:lnTo>
                <a:lnTo>
                  <a:pt x="487722" y="150260"/>
                </a:lnTo>
                <a:lnTo>
                  <a:pt x="476144" y="158204"/>
                </a:lnTo>
                <a:lnTo>
                  <a:pt x="467530" y="166389"/>
                </a:lnTo>
                <a:close/>
              </a:path>
              <a:path w="1639570" h="405764">
                <a:moveTo>
                  <a:pt x="443244" y="400049"/>
                </a:moveTo>
                <a:lnTo>
                  <a:pt x="412288" y="400049"/>
                </a:lnTo>
                <a:lnTo>
                  <a:pt x="412288" y="118168"/>
                </a:lnTo>
                <a:lnTo>
                  <a:pt x="442054" y="118168"/>
                </a:lnTo>
                <a:lnTo>
                  <a:pt x="443102" y="166389"/>
                </a:lnTo>
                <a:lnTo>
                  <a:pt x="467530" y="166389"/>
                </a:lnTo>
                <a:lnTo>
                  <a:pt x="465767" y="168063"/>
                </a:lnTo>
                <a:lnTo>
                  <a:pt x="456826" y="179486"/>
                </a:lnTo>
                <a:lnTo>
                  <a:pt x="449319" y="192471"/>
                </a:lnTo>
                <a:lnTo>
                  <a:pt x="443244" y="207019"/>
                </a:lnTo>
                <a:lnTo>
                  <a:pt x="443244" y="400049"/>
                </a:lnTo>
                <a:close/>
              </a:path>
              <a:path w="1639570" h="405764">
                <a:moveTo>
                  <a:pt x="624819" y="400049"/>
                </a:moveTo>
                <a:lnTo>
                  <a:pt x="593863" y="400049"/>
                </a:lnTo>
                <a:lnTo>
                  <a:pt x="593863" y="214907"/>
                </a:lnTo>
                <a:lnTo>
                  <a:pt x="592747" y="197215"/>
                </a:lnTo>
                <a:lnTo>
                  <a:pt x="577785" y="158649"/>
                </a:lnTo>
                <a:lnTo>
                  <a:pt x="543577" y="141209"/>
                </a:lnTo>
                <a:lnTo>
                  <a:pt x="527483" y="140046"/>
                </a:lnTo>
                <a:lnTo>
                  <a:pt x="603359" y="140046"/>
                </a:lnTo>
                <a:lnTo>
                  <a:pt x="612069" y="152883"/>
                </a:lnTo>
                <a:lnTo>
                  <a:pt x="619053" y="170407"/>
                </a:lnTo>
                <a:lnTo>
                  <a:pt x="623303" y="191131"/>
                </a:lnTo>
                <a:lnTo>
                  <a:pt x="624810" y="214907"/>
                </a:lnTo>
                <a:lnTo>
                  <a:pt x="624819" y="400049"/>
                </a:lnTo>
                <a:close/>
              </a:path>
              <a:path w="1639570" h="405764">
                <a:moveTo>
                  <a:pt x="753816" y="118168"/>
                </a:moveTo>
                <a:lnTo>
                  <a:pt x="722565" y="118168"/>
                </a:lnTo>
                <a:lnTo>
                  <a:pt x="722565" y="46136"/>
                </a:lnTo>
                <a:lnTo>
                  <a:pt x="753816" y="46136"/>
                </a:lnTo>
                <a:lnTo>
                  <a:pt x="753816" y="118168"/>
                </a:lnTo>
                <a:close/>
              </a:path>
              <a:path w="1639570" h="405764">
                <a:moveTo>
                  <a:pt x="812157" y="143767"/>
                </a:moveTo>
                <a:lnTo>
                  <a:pt x="670615" y="143767"/>
                </a:lnTo>
                <a:lnTo>
                  <a:pt x="670615" y="118168"/>
                </a:lnTo>
                <a:lnTo>
                  <a:pt x="812157" y="118168"/>
                </a:lnTo>
                <a:lnTo>
                  <a:pt x="812157" y="143767"/>
                </a:lnTo>
                <a:close/>
              </a:path>
              <a:path w="1639570" h="405764">
                <a:moveTo>
                  <a:pt x="783724" y="405258"/>
                </a:moveTo>
                <a:lnTo>
                  <a:pt x="745529" y="394793"/>
                </a:lnTo>
                <a:lnTo>
                  <a:pt x="723476" y="348787"/>
                </a:lnTo>
                <a:lnTo>
                  <a:pt x="722565" y="331736"/>
                </a:lnTo>
                <a:lnTo>
                  <a:pt x="722565" y="143767"/>
                </a:lnTo>
                <a:lnTo>
                  <a:pt x="753816" y="143767"/>
                </a:lnTo>
                <a:lnTo>
                  <a:pt x="753823" y="331736"/>
                </a:lnTo>
                <a:lnTo>
                  <a:pt x="754337" y="342527"/>
                </a:lnTo>
                <a:lnTo>
                  <a:pt x="781238" y="377157"/>
                </a:lnTo>
                <a:lnTo>
                  <a:pt x="790430" y="377874"/>
                </a:lnTo>
                <a:lnTo>
                  <a:pt x="815861" y="377874"/>
                </a:lnTo>
                <a:lnTo>
                  <a:pt x="817062" y="400793"/>
                </a:lnTo>
                <a:lnTo>
                  <a:pt x="810404" y="402746"/>
                </a:lnTo>
                <a:lnTo>
                  <a:pt x="802629" y="404141"/>
                </a:lnTo>
                <a:lnTo>
                  <a:pt x="793737" y="404979"/>
                </a:lnTo>
                <a:lnTo>
                  <a:pt x="783724" y="405258"/>
                </a:lnTo>
                <a:close/>
              </a:path>
              <a:path w="1639570" h="405764">
                <a:moveTo>
                  <a:pt x="815861" y="377874"/>
                </a:moveTo>
                <a:lnTo>
                  <a:pt x="790430" y="377874"/>
                </a:lnTo>
                <a:lnTo>
                  <a:pt x="794968" y="377715"/>
                </a:lnTo>
                <a:lnTo>
                  <a:pt x="800697" y="377241"/>
                </a:lnTo>
                <a:lnTo>
                  <a:pt x="807617" y="376450"/>
                </a:lnTo>
                <a:lnTo>
                  <a:pt x="815728" y="375343"/>
                </a:lnTo>
                <a:lnTo>
                  <a:pt x="815861" y="377874"/>
                </a:lnTo>
                <a:close/>
              </a:path>
              <a:path w="1639570" h="405764">
                <a:moveTo>
                  <a:pt x="985759" y="405258"/>
                </a:moveTo>
                <a:lnTo>
                  <a:pt x="935812" y="395296"/>
                </a:lnTo>
                <a:lnTo>
                  <a:pt x="895052" y="366376"/>
                </a:lnTo>
                <a:lnTo>
                  <a:pt x="868598" y="321951"/>
                </a:lnTo>
                <a:lnTo>
                  <a:pt x="859553" y="267146"/>
                </a:lnTo>
                <a:lnTo>
                  <a:pt x="859553" y="255983"/>
                </a:lnTo>
                <a:lnTo>
                  <a:pt x="863460" y="217400"/>
                </a:lnTo>
                <a:lnTo>
                  <a:pt x="883843" y="167487"/>
                </a:lnTo>
                <a:lnTo>
                  <a:pt x="919084" y="131712"/>
                </a:lnTo>
                <a:lnTo>
                  <a:pt x="963962" y="114132"/>
                </a:lnTo>
                <a:lnTo>
                  <a:pt x="980111" y="112960"/>
                </a:lnTo>
                <a:lnTo>
                  <a:pt x="1004449" y="115155"/>
                </a:lnTo>
                <a:lnTo>
                  <a:pt x="1026130" y="121741"/>
                </a:lnTo>
                <a:lnTo>
                  <a:pt x="1045154" y="132717"/>
                </a:lnTo>
                <a:lnTo>
                  <a:pt x="1052485" y="139600"/>
                </a:lnTo>
                <a:lnTo>
                  <a:pt x="980111" y="139600"/>
                </a:lnTo>
                <a:lnTo>
                  <a:pt x="963233" y="141209"/>
                </a:lnTo>
                <a:lnTo>
                  <a:pt x="920875" y="165347"/>
                </a:lnTo>
                <a:lnTo>
                  <a:pt x="895339" y="214014"/>
                </a:lnTo>
                <a:lnTo>
                  <a:pt x="891557" y="234701"/>
                </a:lnTo>
                <a:lnTo>
                  <a:pt x="1090988" y="234701"/>
                </a:lnTo>
                <a:lnTo>
                  <a:pt x="1091581" y="243779"/>
                </a:lnTo>
                <a:lnTo>
                  <a:pt x="1091581" y="261193"/>
                </a:lnTo>
                <a:lnTo>
                  <a:pt x="890509" y="261193"/>
                </a:lnTo>
                <a:lnTo>
                  <a:pt x="890509" y="267146"/>
                </a:lnTo>
                <a:lnTo>
                  <a:pt x="897358" y="311087"/>
                </a:lnTo>
                <a:lnTo>
                  <a:pt x="917893" y="347066"/>
                </a:lnTo>
                <a:lnTo>
                  <a:pt x="948965" y="370953"/>
                </a:lnTo>
                <a:lnTo>
                  <a:pt x="987102" y="378915"/>
                </a:lnTo>
                <a:lnTo>
                  <a:pt x="1064098" y="378915"/>
                </a:lnTo>
                <a:lnTo>
                  <a:pt x="1043473" y="392831"/>
                </a:lnTo>
                <a:lnTo>
                  <a:pt x="1016561" y="402151"/>
                </a:lnTo>
                <a:lnTo>
                  <a:pt x="985759" y="405258"/>
                </a:lnTo>
                <a:close/>
              </a:path>
              <a:path w="1639570" h="405764">
                <a:moveTo>
                  <a:pt x="1090988" y="234701"/>
                </a:moveTo>
                <a:lnTo>
                  <a:pt x="1060625" y="234701"/>
                </a:lnTo>
                <a:lnTo>
                  <a:pt x="1060625" y="231277"/>
                </a:lnTo>
                <a:lnTo>
                  <a:pt x="1058671" y="211912"/>
                </a:lnTo>
                <a:lnTo>
                  <a:pt x="1037403" y="165198"/>
                </a:lnTo>
                <a:lnTo>
                  <a:pt x="996973" y="141200"/>
                </a:lnTo>
                <a:lnTo>
                  <a:pt x="980111" y="139600"/>
                </a:lnTo>
                <a:lnTo>
                  <a:pt x="1052485" y="139600"/>
                </a:lnTo>
                <a:lnTo>
                  <a:pt x="1061521" y="148083"/>
                </a:lnTo>
                <a:lnTo>
                  <a:pt x="1074672" y="167180"/>
                </a:lnTo>
                <a:lnTo>
                  <a:pt x="1084066" y="189494"/>
                </a:lnTo>
                <a:lnTo>
                  <a:pt x="1089703" y="215027"/>
                </a:lnTo>
                <a:lnTo>
                  <a:pt x="1090988" y="234701"/>
                </a:lnTo>
                <a:close/>
              </a:path>
              <a:path w="1639570" h="405764">
                <a:moveTo>
                  <a:pt x="1064098" y="378915"/>
                </a:moveTo>
                <a:lnTo>
                  <a:pt x="987102" y="378915"/>
                </a:lnTo>
                <a:lnTo>
                  <a:pt x="999232" y="378347"/>
                </a:lnTo>
                <a:lnTo>
                  <a:pt x="1010618" y="376645"/>
                </a:lnTo>
                <a:lnTo>
                  <a:pt x="1049463" y="358005"/>
                </a:lnTo>
                <a:lnTo>
                  <a:pt x="1065978" y="340666"/>
                </a:lnTo>
                <a:lnTo>
                  <a:pt x="1085628" y="355549"/>
                </a:lnTo>
                <a:lnTo>
                  <a:pt x="1066496" y="377297"/>
                </a:lnTo>
                <a:lnTo>
                  <a:pt x="1064098" y="378915"/>
                </a:lnTo>
                <a:close/>
              </a:path>
              <a:path w="1639570" h="405764">
                <a:moveTo>
                  <a:pt x="1256402" y="405258"/>
                </a:moveTo>
                <a:lnTo>
                  <a:pt x="1206660" y="395621"/>
                </a:lnTo>
                <a:lnTo>
                  <a:pt x="1168448" y="366711"/>
                </a:lnTo>
                <a:lnTo>
                  <a:pt x="1144226" y="321505"/>
                </a:lnTo>
                <a:lnTo>
                  <a:pt x="1136256" y="264615"/>
                </a:lnTo>
                <a:lnTo>
                  <a:pt x="1136149" y="253602"/>
                </a:lnTo>
                <a:lnTo>
                  <a:pt x="1137061" y="233371"/>
                </a:lnTo>
                <a:lnTo>
                  <a:pt x="1150741" y="179932"/>
                </a:lnTo>
                <a:lnTo>
                  <a:pt x="1179650" y="140139"/>
                </a:lnTo>
                <a:lnTo>
                  <a:pt x="1221952" y="117350"/>
                </a:lnTo>
                <a:lnTo>
                  <a:pt x="1256106" y="112960"/>
                </a:lnTo>
                <a:lnTo>
                  <a:pt x="1278300" y="114690"/>
                </a:lnTo>
                <a:lnTo>
                  <a:pt x="1298447" y="119880"/>
                </a:lnTo>
                <a:lnTo>
                  <a:pt x="1316548" y="128531"/>
                </a:lnTo>
                <a:lnTo>
                  <a:pt x="1331220" y="139600"/>
                </a:lnTo>
                <a:lnTo>
                  <a:pt x="1256106" y="139600"/>
                </a:lnTo>
                <a:lnTo>
                  <a:pt x="1236220" y="141507"/>
                </a:lnTo>
                <a:lnTo>
                  <a:pt x="1190622" y="170110"/>
                </a:lnTo>
                <a:lnTo>
                  <a:pt x="1173212" y="206647"/>
                </a:lnTo>
                <a:lnTo>
                  <a:pt x="1167518" y="253602"/>
                </a:lnTo>
                <a:lnTo>
                  <a:pt x="1167410" y="264615"/>
                </a:lnTo>
                <a:lnTo>
                  <a:pt x="1168860" y="290074"/>
                </a:lnTo>
                <a:lnTo>
                  <a:pt x="1180465" y="332118"/>
                </a:lnTo>
                <a:lnTo>
                  <a:pt x="1218754" y="371362"/>
                </a:lnTo>
                <a:lnTo>
                  <a:pt x="1256402" y="378915"/>
                </a:lnTo>
                <a:lnTo>
                  <a:pt x="1331421" y="378915"/>
                </a:lnTo>
                <a:lnTo>
                  <a:pt x="1296591" y="398561"/>
                </a:lnTo>
                <a:lnTo>
                  <a:pt x="1270244" y="404514"/>
                </a:lnTo>
                <a:lnTo>
                  <a:pt x="1256402" y="405258"/>
                </a:lnTo>
                <a:close/>
              </a:path>
              <a:path w="1639570" h="405764">
                <a:moveTo>
                  <a:pt x="1364748" y="213270"/>
                </a:moveTo>
                <a:lnTo>
                  <a:pt x="1334840" y="213270"/>
                </a:lnTo>
                <a:lnTo>
                  <a:pt x="1332570" y="197550"/>
                </a:lnTo>
                <a:lnTo>
                  <a:pt x="1327845" y="183430"/>
                </a:lnTo>
                <a:lnTo>
                  <a:pt x="1299446" y="151069"/>
                </a:lnTo>
                <a:lnTo>
                  <a:pt x="1256106" y="139600"/>
                </a:lnTo>
                <a:lnTo>
                  <a:pt x="1331220" y="139600"/>
                </a:lnTo>
                <a:lnTo>
                  <a:pt x="1332602" y="140642"/>
                </a:lnTo>
                <a:lnTo>
                  <a:pt x="1345889" y="155506"/>
                </a:lnTo>
                <a:lnTo>
                  <a:pt x="1355676" y="172565"/>
                </a:lnTo>
                <a:lnTo>
                  <a:pt x="1361962" y="191820"/>
                </a:lnTo>
                <a:lnTo>
                  <a:pt x="1364748" y="213270"/>
                </a:lnTo>
                <a:close/>
              </a:path>
              <a:path w="1639570" h="405764">
                <a:moveTo>
                  <a:pt x="1331421" y="378915"/>
                </a:moveTo>
                <a:lnTo>
                  <a:pt x="1256402" y="378915"/>
                </a:lnTo>
                <a:lnTo>
                  <a:pt x="1272041" y="377771"/>
                </a:lnTo>
                <a:lnTo>
                  <a:pt x="1286358" y="374338"/>
                </a:lnTo>
                <a:lnTo>
                  <a:pt x="1320777" y="350712"/>
                </a:lnTo>
                <a:lnTo>
                  <a:pt x="1334840" y="312985"/>
                </a:lnTo>
                <a:lnTo>
                  <a:pt x="1364748" y="312985"/>
                </a:lnTo>
                <a:lnTo>
                  <a:pt x="1348527" y="360163"/>
                </a:lnTo>
                <a:lnTo>
                  <a:pt x="1340539" y="370162"/>
                </a:lnTo>
                <a:lnTo>
                  <a:pt x="1331421" y="378915"/>
                </a:lnTo>
                <a:close/>
              </a:path>
              <a:path w="1639570" h="405764">
                <a:moveTo>
                  <a:pt x="1457960" y="400049"/>
                </a:moveTo>
                <a:lnTo>
                  <a:pt x="1427004" y="400049"/>
                </a:lnTo>
                <a:lnTo>
                  <a:pt x="1427004" y="0"/>
                </a:lnTo>
                <a:lnTo>
                  <a:pt x="1457960" y="0"/>
                </a:lnTo>
                <a:lnTo>
                  <a:pt x="1457960" y="165943"/>
                </a:lnTo>
                <a:lnTo>
                  <a:pt x="1482709" y="165943"/>
                </a:lnTo>
                <a:lnTo>
                  <a:pt x="1480479" y="168063"/>
                </a:lnTo>
                <a:lnTo>
                  <a:pt x="1471540" y="179486"/>
                </a:lnTo>
                <a:lnTo>
                  <a:pt x="1464034" y="192471"/>
                </a:lnTo>
                <a:lnTo>
                  <a:pt x="1457960" y="207019"/>
                </a:lnTo>
                <a:lnTo>
                  <a:pt x="1457960" y="400049"/>
                </a:lnTo>
                <a:close/>
              </a:path>
              <a:path w="1639570" h="405764">
                <a:moveTo>
                  <a:pt x="1482709" y="165943"/>
                </a:moveTo>
                <a:lnTo>
                  <a:pt x="1457960" y="165943"/>
                </a:lnTo>
                <a:lnTo>
                  <a:pt x="1466227" y="154008"/>
                </a:lnTo>
                <a:lnTo>
                  <a:pt x="1497393" y="126801"/>
                </a:lnTo>
                <a:lnTo>
                  <a:pt x="1535764" y="113825"/>
                </a:lnTo>
                <a:lnTo>
                  <a:pt x="1549638" y="112960"/>
                </a:lnTo>
                <a:lnTo>
                  <a:pt x="1570873" y="114560"/>
                </a:lnTo>
                <a:lnTo>
                  <a:pt x="1589187" y="119360"/>
                </a:lnTo>
                <a:lnTo>
                  <a:pt x="1604581" y="127359"/>
                </a:lnTo>
                <a:lnTo>
                  <a:pt x="1617056" y="138558"/>
                </a:lnTo>
                <a:lnTo>
                  <a:pt x="1618065" y="140046"/>
                </a:lnTo>
                <a:lnTo>
                  <a:pt x="1542189" y="140046"/>
                </a:lnTo>
                <a:lnTo>
                  <a:pt x="1528098" y="141181"/>
                </a:lnTo>
                <a:lnTo>
                  <a:pt x="1514844" y="144585"/>
                </a:lnTo>
                <a:lnTo>
                  <a:pt x="1502428" y="150260"/>
                </a:lnTo>
                <a:lnTo>
                  <a:pt x="1490850" y="158204"/>
                </a:lnTo>
                <a:lnTo>
                  <a:pt x="1482709" y="165943"/>
                </a:lnTo>
                <a:close/>
              </a:path>
              <a:path w="1639570" h="405764">
                <a:moveTo>
                  <a:pt x="1639525" y="400049"/>
                </a:moveTo>
                <a:lnTo>
                  <a:pt x="1608569" y="400049"/>
                </a:lnTo>
                <a:lnTo>
                  <a:pt x="1608569" y="214907"/>
                </a:lnTo>
                <a:lnTo>
                  <a:pt x="1607452" y="197215"/>
                </a:lnTo>
                <a:lnTo>
                  <a:pt x="1592500" y="158649"/>
                </a:lnTo>
                <a:lnTo>
                  <a:pt x="1558283" y="141209"/>
                </a:lnTo>
                <a:lnTo>
                  <a:pt x="1542189" y="140046"/>
                </a:lnTo>
                <a:lnTo>
                  <a:pt x="1618065" y="140046"/>
                </a:lnTo>
                <a:lnTo>
                  <a:pt x="1626775" y="152883"/>
                </a:lnTo>
                <a:lnTo>
                  <a:pt x="1633759" y="170407"/>
                </a:lnTo>
                <a:lnTo>
                  <a:pt x="1638009" y="191131"/>
                </a:lnTo>
                <a:lnTo>
                  <a:pt x="1639516" y="214907"/>
                </a:lnTo>
                <a:lnTo>
                  <a:pt x="1639525" y="400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1990" y="0"/>
            <a:ext cx="4572000" cy="5143500"/>
            <a:chOff x="4571990" y="0"/>
            <a:chExt cx="4572000" cy="5143500"/>
          </a:xfrm>
        </p:grpSpPr>
        <p:sp>
          <p:nvSpPr>
            <p:cNvPr id="3" name="object 3"/>
            <p:cNvSpPr/>
            <p:nvPr/>
          </p:nvSpPr>
          <p:spPr>
            <a:xfrm>
              <a:off x="5035040" y="1618585"/>
              <a:ext cx="3099788" cy="2300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35040" y="2094833"/>
              <a:ext cx="3574771" cy="2300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37272" y="2371353"/>
              <a:ext cx="1903323" cy="1839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43374" y="2822008"/>
              <a:ext cx="3368755" cy="2553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36528" y="3120855"/>
              <a:ext cx="2483824" cy="2327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7494" y="710502"/>
            <a:ext cx="3753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24242"/>
                </a:solidFill>
                <a:latin typeface="RobotoRegular"/>
                <a:cs typeface="RobotoRegular"/>
              </a:rPr>
              <a:t>Tổng </a:t>
            </a: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quan số lượng sử dụng ứng dụng ﬁntech </a:t>
            </a:r>
            <a:r>
              <a:rPr sz="1200" spc="-10" dirty="0">
                <a:solidFill>
                  <a:srgbClr val="424242"/>
                </a:solidFill>
                <a:latin typeface="RobotoRegular"/>
                <a:cs typeface="RobotoRegular"/>
              </a:rPr>
              <a:t>toàn</a:t>
            </a:r>
            <a:r>
              <a:rPr sz="1200" spc="-25" dirty="0">
                <a:solidFill>
                  <a:srgbClr val="424242"/>
                </a:solidFill>
                <a:latin typeface="RobotoRegular"/>
                <a:cs typeface="RobotoRegular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cầu</a:t>
            </a:r>
            <a:endParaRPr sz="1200">
              <a:latin typeface="RobotoRegular"/>
              <a:cs typeface="RobotoRegula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70465" y="430989"/>
            <a:ext cx="826135" cy="170815"/>
          </a:xfrm>
          <a:custGeom>
            <a:avLst/>
            <a:gdLst/>
            <a:ahLst/>
            <a:cxnLst/>
            <a:rect l="l" t="t" r="r" b="b"/>
            <a:pathLst>
              <a:path w="826135" h="170815">
                <a:moveTo>
                  <a:pt x="97183" y="51345"/>
                </a:moveTo>
                <a:lnTo>
                  <a:pt x="0" y="51345"/>
                </a:lnTo>
                <a:lnTo>
                  <a:pt x="0" y="42266"/>
                </a:lnTo>
                <a:lnTo>
                  <a:pt x="97183" y="42266"/>
                </a:lnTo>
                <a:lnTo>
                  <a:pt x="97183" y="51345"/>
                </a:lnTo>
                <a:close/>
              </a:path>
              <a:path w="826135" h="170815">
                <a:moveTo>
                  <a:pt x="53873" y="168622"/>
                </a:moveTo>
                <a:lnTo>
                  <a:pt x="43310" y="168622"/>
                </a:lnTo>
                <a:lnTo>
                  <a:pt x="43310" y="51345"/>
                </a:lnTo>
                <a:lnTo>
                  <a:pt x="53873" y="51345"/>
                </a:lnTo>
                <a:lnTo>
                  <a:pt x="53873" y="168622"/>
                </a:lnTo>
                <a:close/>
              </a:path>
              <a:path w="826135" h="170815">
                <a:moveTo>
                  <a:pt x="159495" y="170408"/>
                </a:moveTo>
                <a:lnTo>
                  <a:pt x="123634" y="154631"/>
                </a:lnTo>
                <a:lnTo>
                  <a:pt x="110129" y="112364"/>
                </a:lnTo>
                <a:lnTo>
                  <a:pt x="110164" y="97184"/>
                </a:lnTo>
                <a:lnTo>
                  <a:pt x="123559" y="56480"/>
                </a:lnTo>
                <a:lnTo>
                  <a:pt x="159200" y="40480"/>
                </a:lnTo>
                <a:lnTo>
                  <a:pt x="166326" y="40936"/>
                </a:lnTo>
                <a:lnTo>
                  <a:pt x="172930" y="42266"/>
                </a:lnTo>
                <a:lnTo>
                  <a:pt x="179152" y="44499"/>
                </a:lnTo>
                <a:lnTo>
                  <a:pt x="184946" y="47624"/>
                </a:lnTo>
                <a:lnTo>
                  <a:pt x="187991" y="49857"/>
                </a:lnTo>
                <a:lnTo>
                  <a:pt x="159200" y="49857"/>
                </a:lnTo>
                <a:lnTo>
                  <a:pt x="150867" y="50675"/>
                </a:lnTo>
                <a:lnTo>
                  <a:pt x="123408" y="78469"/>
                </a:lnTo>
                <a:lnTo>
                  <a:pt x="120805" y="112364"/>
                </a:lnTo>
                <a:lnTo>
                  <a:pt x="121455" y="123015"/>
                </a:lnTo>
                <a:lnTo>
                  <a:pt x="143499" y="157757"/>
                </a:lnTo>
                <a:lnTo>
                  <a:pt x="159495" y="161031"/>
                </a:lnTo>
                <a:lnTo>
                  <a:pt x="188254" y="161031"/>
                </a:lnTo>
                <a:lnTo>
                  <a:pt x="185241" y="163264"/>
                </a:lnTo>
                <a:lnTo>
                  <a:pt x="179448" y="166389"/>
                </a:lnTo>
                <a:lnTo>
                  <a:pt x="173226" y="168622"/>
                </a:lnTo>
                <a:lnTo>
                  <a:pt x="166575" y="169961"/>
                </a:lnTo>
                <a:lnTo>
                  <a:pt x="159495" y="170408"/>
                </a:lnTo>
                <a:close/>
              </a:path>
              <a:path w="826135" h="170815">
                <a:moveTo>
                  <a:pt x="188254" y="161031"/>
                </a:moveTo>
                <a:lnTo>
                  <a:pt x="159495" y="161031"/>
                </a:lnTo>
                <a:lnTo>
                  <a:pt x="168038" y="160213"/>
                </a:lnTo>
                <a:lnTo>
                  <a:pt x="175534" y="157794"/>
                </a:lnTo>
                <a:lnTo>
                  <a:pt x="197257" y="122884"/>
                </a:lnTo>
                <a:lnTo>
                  <a:pt x="197874" y="112364"/>
                </a:lnTo>
                <a:lnTo>
                  <a:pt x="197811" y="97184"/>
                </a:lnTo>
                <a:lnTo>
                  <a:pt x="181860" y="57140"/>
                </a:lnTo>
                <a:lnTo>
                  <a:pt x="159200" y="49857"/>
                </a:lnTo>
                <a:lnTo>
                  <a:pt x="187991" y="49857"/>
                </a:lnTo>
                <a:lnTo>
                  <a:pt x="208103" y="88962"/>
                </a:lnTo>
                <a:lnTo>
                  <a:pt x="208616" y="97184"/>
                </a:lnTo>
                <a:lnTo>
                  <a:pt x="208616" y="112364"/>
                </a:lnTo>
                <a:lnTo>
                  <a:pt x="195215" y="154632"/>
                </a:lnTo>
                <a:lnTo>
                  <a:pt x="190564" y="159320"/>
                </a:lnTo>
                <a:lnTo>
                  <a:pt x="188254" y="161031"/>
                </a:lnTo>
                <a:close/>
              </a:path>
              <a:path w="826135" h="170815">
                <a:moveTo>
                  <a:pt x="231504" y="168622"/>
                </a:moveTo>
                <a:lnTo>
                  <a:pt x="220188" y="168622"/>
                </a:lnTo>
                <a:lnTo>
                  <a:pt x="268109" y="42266"/>
                </a:lnTo>
                <a:lnTo>
                  <a:pt x="278234" y="42266"/>
                </a:lnTo>
                <a:lnTo>
                  <a:pt x="283186" y="55363"/>
                </a:lnTo>
                <a:lnTo>
                  <a:pt x="273176" y="55363"/>
                </a:lnTo>
                <a:lnTo>
                  <a:pt x="247725" y="124122"/>
                </a:lnTo>
                <a:lnTo>
                  <a:pt x="309185" y="124122"/>
                </a:lnTo>
                <a:lnTo>
                  <a:pt x="312618" y="133200"/>
                </a:lnTo>
                <a:lnTo>
                  <a:pt x="244449" y="133200"/>
                </a:lnTo>
                <a:lnTo>
                  <a:pt x="231504" y="168622"/>
                </a:lnTo>
                <a:close/>
              </a:path>
              <a:path w="826135" h="170815">
                <a:moveTo>
                  <a:pt x="309185" y="124122"/>
                </a:moveTo>
                <a:lnTo>
                  <a:pt x="298474" y="124122"/>
                </a:lnTo>
                <a:lnTo>
                  <a:pt x="273176" y="55363"/>
                </a:lnTo>
                <a:lnTo>
                  <a:pt x="283186" y="55363"/>
                </a:lnTo>
                <a:lnTo>
                  <a:pt x="309185" y="124122"/>
                </a:lnTo>
                <a:close/>
              </a:path>
              <a:path w="826135" h="170815">
                <a:moveTo>
                  <a:pt x="326011" y="168622"/>
                </a:moveTo>
                <a:lnTo>
                  <a:pt x="314991" y="168622"/>
                </a:lnTo>
                <a:lnTo>
                  <a:pt x="301894" y="133200"/>
                </a:lnTo>
                <a:lnTo>
                  <a:pt x="312618" y="133200"/>
                </a:lnTo>
                <a:lnTo>
                  <a:pt x="326011" y="168622"/>
                </a:lnTo>
                <a:close/>
              </a:path>
              <a:path w="826135" h="170815">
                <a:moveTo>
                  <a:pt x="279720" y="32295"/>
                </a:moveTo>
                <a:lnTo>
                  <a:pt x="270347" y="32295"/>
                </a:lnTo>
                <a:lnTo>
                  <a:pt x="250697" y="7887"/>
                </a:lnTo>
                <a:lnTo>
                  <a:pt x="263203" y="7887"/>
                </a:lnTo>
                <a:lnTo>
                  <a:pt x="279720" y="32295"/>
                </a:lnTo>
                <a:close/>
              </a:path>
              <a:path w="826135" h="170815">
                <a:moveTo>
                  <a:pt x="355424" y="168622"/>
                </a:moveTo>
                <a:lnTo>
                  <a:pt x="344556" y="168622"/>
                </a:lnTo>
                <a:lnTo>
                  <a:pt x="344556" y="42266"/>
                </a:lnTo>
                <a:lnTo>
                  <a:pt x="355424" y="42266"/>
                </a:lnTo>
                <a:lnTo>
                  <a:pt x="367712" y="60572"/>
                </a:lnTo>
                <a:lnTo>
                  <a:pt x="355424" y="60572"/>
                </a:lnTo>
                <a:lnTo>
                  <a:pt x="355424" y="168622"/>
                </a:lnTo>
                <a:close/>
              </a:path>
              <a:path w="826135" h="170815">
                <a:moveTo>
                  <a:pt x="438615" y="150464"/>
                </a:moveTo>
                <a:lnTo>
                  <a:pt x="428052" y="150464"/>
                </a:lnTo>
                <a:lnTo>
                  <a:pt x="428052" y="42266"/>
                </a:lnTo>
                <a:lnTo>
                  <a:pt x="438615" y="42266"/>
                </a:lnTo>
                <a:lnTo>
                  <a:pt x="438615" y="150464"/>
                </a:lnTo>
                <a:close/>
              </a:path>
              <a:path w="826135" h="170815">
                <a:moveTo>
                  <a:pt x="438615" y="168622"/>
                </a:moveTo>
                <a:lnTo>
                  <a:pt x="428052" y="168622"/>
                </a:lnTo>
                <a:lnTo>
                  <a:pt x="355424" y="60572"/>
                </a:lnTo>
                <a:lnTo>
                  <a:pt x="367712" y="60572"/>
                </a:lnTo>
                <a:lnTo>
                  <a:pt x="428052" y="150464"/>
                </a:lnTo>
                <a:lnTo>
                  <a:pt x="438615" y="150464"/>
                </a:lnTo>
                <a:lnTo>
                  <a:pt x="438615" y="168622"/>
                </a:lnTo>
                <a:close/>
              </a:path>
              <a:path w="826135" h="170815">
                <a:moveTo>
                  <a:pt x="556944" y="170408"/>
                </a:moveTo>
                <a:lnTo>
                  <a:pt x="518544" y="149516"/>
                </a:lnTo>
                <a:lnTo>
                  <a:pt x="509319" y="114002"/>
                </a:lnTo>
                <a:lnTo>
                  <a:pt x="509319" y="97630"/>
                </a:lnTo>
                <a:lnTo>
                  <a:pt x="522486" y="56219"/>
                </a:lnTo>
                <a:lnTo>
                  <a:pt x="557687" y="40480"/>
                </a:lnTo>
                <a:lnTo>
                  <a:pt x="567342" y="41169"/>
                </a:lnTo>
                <a:lnTo>
                  <a:pt x="575918" y="43234"/>
                </a:lnTo>
                <a:lnTo>
                  <a:pt x="583415" y="46676"/>
                </a:lnTo>
                <a:lnTo>
                  <a:pt x="587455" y="49708"/>
                </a:lnTo>
                <a:lnTo>
                  <a:pt x="557687" y="49708"/>
                </a:lnTo>
                <a:lnTo>
                  <a:pt x="549557" y="50508"/>
                </a:lnTo>
                <a:lnTo>
                  <a:pt x="522711" y="77762"/>
                </a:lnTo>
                <a:lnTo>
                  <a:pt x="520195" y="97630"/>
                </a:lnTo>
                <a:lnTo>
                  <a:pt x="520213" y="114002"/>
                </a:lnTo>
                <a:lnTo>
                  <a:pt x="535430" y="154046"/>
                </a:lnTo>
                <a:lnTo>
                  <a:pt x="556944" y="161328"/>
                </a:lnTo>
                <a:lnTo>
                  <a:pt x="586989" y="161328"/>
                </a:lnTo>
                <a:lnTo>
                  <a:pt x="582560" y="164464"/>
                </a:lnTo>
                <a:lnTo>
                  <a:pt x="575025" y="167766"/>
                </a:lnTo>
                <a:lnTo>
                  <a:pt x="566486" y="169747"/>
                </a:lnTo>
                <a:lnTo>
                  <a:pt x="556944" y="170408"/>
                </a:lnTo>
                <a:close/>
              </a:path>
              <a:path w="826135" h="170815">
                <a:moveTo>
                  <a:pt x="603378" y="81855"/>
                </a:moveTo>
                <a:lnTo>
                  <a:pt x="592663" y="81855"/>
                </a:lnTo>
                <a:lnTo>
                  <a:pt x="588971" y="67791"/>
                </a:lnTo>
                <a:lnTo>
                  <a:pt x="581912" y="57745"/>
                </a:lnTo>
                <a:lnTo>
                  <a:pt x="571483" y="51717"/>
                </a:lnTo>
                <a:lnTo>
                  <a:pt x="557687" y="49708"/>
                </a:lnTo>
                <a:lnTo>
                  <a:pt x="587455" y="49708"/>
                </a:lnTo>
                <a:lnTo>
                  <a:pt x="589834" y="51494"/>
                </a:lnTo>
                <a:lnTo>
                  <a:pt x="595090" y="57521"/>
                </a:lnTo>
                <a:lnTo>
                  <a:pt x="599099" y="64591"/>
                </a:lnTo>
                <a:lnTo>
                  <a:pt x="601862" y="72702"/>
                </a:lnTo>
                <a:lnTo>
                  <a:pt x="603378" y="81855"/>
                </a:lnTo>
                <a:close/>
              </a:path>
              <a:path w="826135" h="170815">
                <a:moveTo>
                  <a:pt x="586989" y="161328"/>
                </a:moveTo>
                <a:lnTo>
                  <a:pt x="556944" y="161328"/>
                </a:lnTo>
                <a:lnTo>
                  <a:pt x="564764" y="160826"/>
                </a:lnTo>
                <a:lnTo>
                  <a:pt x="571564" y="159319"/>
                </a:lnTo>
                <a:lnTo>
                  <a:pt x="592663" y="129182"/>
                </a:lnTo>
                <a:lnTo>
                  <a:pt x="603378" y="129182"/>
                </a:lnTo>
                <a:lnTo>
                  <a:pt x="601703" y="138577"/>
                </a:lnTo>
                <a:lnTo>
                  <a:pt x="598764" y="146818"/>
                </a:lnTo>
                <a:lnTo>
                  <a:pt x="594560" y="153906"/>
                </a:lnTo>
                <a:lnTo>
                  <a:pt x="589091" y="159841"/>
                </a:lnTo>
                <a:lnTo>
                  <a:pt x="586989" y="161328"/>
                </a:lnTo>
                <a:close/>
              </a:path>
              <a:path w="826135" h="170815">
                <a:moveTo>
                  <a:pt x="627248" y="168622"/>
                </a:moveTo>
                <a:lnTo>
                  <a:pt x="615942" y="168622"/>
                </a:lnTo>
                <a:lnTo>
                  <a:pt x="663862" y="42266"/>
                </a:lnTo>
                <a:lnTo>
                  <a:pt x="673978" y="42266"/>
                </a:lnTo>
                <a:lnTo>
                  <a:pt x="678930" y="55363"/>
                </a:lnTo>
                <a:lnTo>
                  <a:pt x="668920" y="55363"/>
                </a:lnTo>
                <a:lnTo>
                  <a:pt x="643469" y="124122"/>
                </a:lnTo>
                <a:lnTo>
                  <a:pt x="704929" y="124122"/>
                </a:lnTo>
                <a:lnTo>
                  <a:pt x="708361" y="133200"/>
                </a:lnTo>
                <a:lnTo>
                  <a:pt x="640193" y="133200"/>
                </a:lnTo>
                <a:lnTo>
                  <a:pt x="627248" y="168622"/>
                </a:lnTo>
                <a:close/>
              </a:path>
              <a:path w="826135" h="170815">
                <a:moveTo>
                  <a:pt x="704929" y="124122"/>
                </a:moveTo>
                <a:lnTo>
                  <a:pt x="694218" y="124122"/>
                </a:lnTo>
                <a:lnTo>
                  <a:pt x="668920" y="55363"/>
                </a:lnTo>
                <a:lnTo>
                  <a:pt x="678930" y="55363"/>
                </a:lnTo>
                <a:lnTo>
                  <a:pt x="704929" y="124122"/>
                </a:lnTo>
                <a:close/>
              </a:path>
              <a:path w="826135" h="170815">
                <a:moveTo>
                  <a:pt x="721755" y="168622"/>
                </a:moveTo>
                <a:lnTo>
                  <a:pt x="710744" y="168622"/>
                </a:lnTo>
                <a:lnTo>
                  <a:pt x="697647" y="133200"/>
                </a:lnTo>
                <a:lnTo>
                  <a:pt x="708361" y="133200"/>
                </a:lnTo>
                <a:lnTo>
                  <a:pt x="721755" y="168622"/>
                </a:lnTo>
                <a:close/>
              </a:path>
              <a:path w="826135" h="170815">
                <a:moveTo>
                  <a:pt x="645850" y="20091"/>
                </a:moveTo>
                <a:lnTo>
                  <a:pt x="637068" y="20091"/>
                </a:lnTo>
                <a:lnTo>
                  <a:pt x="621295" y="0"/>
                </a:lnTo>
                <a:lnTo>
                  <a:pt x="633049" y="0"/>
                </a:lnTo>
                <a:lnTo>
                  <a:pt x="645850" y="20091"/>
                </a:lnTo>
                <a:close/>
              </a:path>
              <a:path w="826135" h="170815">
                <a:moveTo>
                  <a:pt x="652546" y="34527"/>
                </a:moveTo>
                <a:lnTo>
                  <a:pt x="640497" y="34527"/>
                </a:lnTo>
                <a:lnTo>
                  <a:pt x="663710" y="13543"/>
                </a:lnTo>
                <a:lnTo>
                  <a:pt x="673835" y="13543"/>
                </a:lnTo>
                <a:lnTo>
                  <a:pt x="680463" y="19496"/>
                </a:lnTo>
                <a:lnTo>
                  <a:pt x="668767" y="19496"/>
                </a:lnTo>
                <a:lnTo>
                  <a:pt x="652546" y="34527"/>
                </a:lnTo>
                <a:close/>
              </a:path>
              <a:path w="826135" h="170815">
                <a:moveTo>
                  <a:pt x="697200" y="34527"/>
                </a:moveTo>
                <a:lnTo>
                  <a:pt x="684998" y="34527"/>
                </a:lnTo>
                <a:lnTo>
                  <a:pt x="668767" y="19496"/>
                </a:lnTo>
                <a:lnTo>
                  <a:pt x="680463" y="19496"/>
                </a:lnTo>
                <a:lnTo>
                  <a:pt x="697200" y="34527"/>
                </a:lnTo>
                <a:close/>
              </a:path>
              <a:path w="826135" h="170815">
                <a:moveTo>
                  <a:pt x="790125" y="170408"/>
                </a:moveTo>
                <a:lnTo>
                  <a:pt x="781400" y="170408"/>
                </a:lnTo>
                <a:lnTo>
                  <a:pt x="771921" y="169729"/>
                </a:lnTo>
                <a:lnTo>
                  <a:pt x="740248" y="146483"/>
                </a:lnTo>
                <a:lnTo>
                  <a:pt x="736900" y="129331"/>
                </a:lnTo>
                <a:lnTo>
                  <a:pt x="736900" y="42266"/>
                </a:lnTo>
                <a:lnTo>
                  <a:pt x="747615" y="42266"/>
                </a:lnTo>
                <a:lnTo>
                  <a:pt x="747738" y="129331"/>
                </a:lnTo>
                <a:lnTo>
                  <a:pt x="748190" y="135303"/>
                </a:lnTo>
                <a:lnTo>
                  <a:pt x="781400" y="161328"/>
                </a:lnTo>
                <a:lnTo>
                  <a:pt x="811950" y="161328"/>
                </a:lnTo>
                <a:lnTo>
                  <a:pt x="811366" y="161874"/>
                </a:lnTo>
                <a:lnTo>
                  <a:pt x="804613" y="165347"/>
                </a:lnTo>
                <a:lnTo>
                  <a:pt x="797869" y="168721"/>
                </a:lnTo>
                <a:lnTo>
                  <a:pt x="790125" y="170408"/>
                </a:lnTo>
                <a:close/>
              </a:path>
              <a:path w="826135" h="170815">
                <a:moveTo>
                  <a:pt x="811950" y="161328"/>
                </a:moveTo>
                <a:lnTo>
                  <a:pt x="781400" y="161328"/>
                </a:lnTo>
                <a:lnTo>
                  <a:pt x="788801" y="160780"/>
                </a:lnTo>
                <a:lnTo>
                  <a:pt x="795385" y="159134"/>
                </a:lnTo>
                <a:lnTo>
                  <a:pt x="815185" y="42266"/>
                </a:lnTo>
                <a:lnTo>
                  <a:pt x="825901" y="42266"/>
                </a:lnTo>
                <a:lnTo>
                  <a:pt x="825796" y="137021"/>
                </a:lnTo>
                <a:lnTo>
                  <a:pt x="823910" y="144412"/>
                </a:lnTo>
                <a:lnTo>
                  <a:pt x="820243" y="150762"/>
                </a:lnTo>
                <a:lnTo>
                  <a:pt x="816567" y="157013"/>
                </a:lnTo>
                <a:lnTo>
                  <a:pt x="811950" y="161328"/>
                </a:lnTo>
                <a:close/>
              </a:path>
            </a:pathLst>
          </a:custGeom>
          <a:solidFill>
            <a:srgbClr val="2A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4637" y="1319620"/>
            <a:ext cx="3704548" cy="2717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79758" y="4446620"/>
            <a:ext cx="101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Theo</a:t>
            </a:r>
            <a:r>
              <a:rPr sz="1200" spc="-50" dirty="0">
                <a:solidFill>
                  <a:srgbClr val="424242"/>
                </a:solidFill>
                <a:latin typeface="RobotoRegular"/>
                <a:cs typeface="RobotoRegular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RobotoRegular"/>
                <a:cs typeface="RobotoRegular"/>
              </a:rPr>
              <a:t>Apptopia</a:t>
            </a:r>
            <a:endParaRPr sz="120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0465" y="430989"/>
            <a:ext cx="826135" cy="170815"/>
          </a:xfrm>
          <a:custGeom>
            <a:avLst/>
            <a:gdLst/>
            <a:ahLst/>
            <a:cxnLst/>
            <a:rect l="l" t="t" r="r" b="b"/>
            <a:pathLst>
              <a:path w="826135" h="170815">
                <a:moveTo>
                  <a:pt x="97183" y="51345"/>
                </a:moveTo>
                <a:lnTo>
                  <a:pt x="0" y="51345"/>
                </a:lnTo>
                <a:lnTo>
                  <a:pt x="0" y="42266"/>
                </a:lnTo>
                <a:lnTo>
                  <a:pt x="97183" y="42266"/>
                </a:lnTo>
                <a:lnTo>
                  <a:pt x="97183" y="51345"/>
                </a:lnTo>
                <a:close/>
              </a:path>
              <a:path w="826135" h="170815">
                <a:moveTo>
                  <a:pt x="53873" y="168622"/>
                </a:moveTo>
                <a:lnTo>
                  <a:pt x="43310" y="168622"/>
                </a:lnTo>
                <a:lnTo>
                  <a:pt x="43310" y="51345"/>
                </a:lnTo>
                <a:lnTo>
                  <a:pt x="53873" y="51345"/>
                </a:lnTo>
                <a:lnTo>
                  <a:pt x="53873" y="168622"/>
                </a:lnTo>
                <a:close/>
              </a:path>
              <a:path w="826135" h="170815">
                <a:moveTo>
                  <a:pt x="159495" y="170408"/>
                </a:moveTo>
                <a:lnTo>
                  <a:pt x="123634" y="154631"/>
                </a:lnTo>
                <a:lnTo>
                  <a:pt x="110129" y="112364"/>
                </a:lnTo>
                <a:lnTo>
                  <a:pt x="110164" y="97184"/>
                </a:lnTo>
                <a:lnTo>
                  <a:pt x="123559" y="56480"/>
                </a:lnTo>
                <a:lnTo>
                  <a:pt x="159200" y="40480"/>
                </a:lnTo>
                <a:lnTo>
                  <a:pt x="166326" y="40936"/>
                </a:lnTo>
                <a:lnTo>
                  <a:pt x="172930" y="42266"/>
                </a:lnTo>
                <a:lnTo>
                  <a:pt x="179152" y="44499"/>
                </a:lnTo>
                <a:lnTo>
                  <a:pt x="184946" y="47624"/>
                </a:lnTo>
                <a:lnTo>
                  <a:pt x="187991" y="49857"/>
                </a:lnTo>
                <a:lnTo>
                  <a:pt x="159200" y="49857"/>
                </a:lnTo>
                <a:lnTo>
                  <a:pt x="150867" y="50675"/>
                </a:lnTo>
                <a:lnTo>
                  <a:pt x="123408" y="78469"/>
                </a:lnTo>
                <a:lnTo>
                  <a:pt x="120805" y="112364"/>
                </a:lnTo>
                <a:lnTo>
                  <a:pt x="121455" y="123015"/>
                </a:lnTo>
                <a:lnTo>
                  <a:pt x="143499" y="157757"/>
                </a:lnTo>
                <a:lnTo>
                  <a:pt x="159495" y="161031"/>
                </a:lnTo>
                <a:lnTo>
                  <a:pt x="188254" y="161031"/>
                </a:lnTo>
                <a:lnTo>
                  <a:pt x="185241" y="163264"/>
                </a:lnTo>
                <a:lnTo>
                  <a:pt x="179448" y="166389"/>
                </a:lnTo>
                <a:lnTo>
                  <a:pt x="173226" y="168622"/>
                </a:lnTo>
                <a:lnTo>
                  <a:pt x="166575" y="169961"/>
                </a:lnTo>
                <a:lnTo>
                  <a:pt x="159495" y="170408"/>
                </a:lnTo>
                <a:close/>
              </a:path>
              <a:path w="826135" h="170815">
                <a:moveTo>
                  <a:pt x="188254" y="161031"/>
                </a:moveTo>
                <a:lnTo>
                  <a:pt x="159495" y="161031"/>
                </a:lnTo>
                <a:lnTo>
                  <a:pt x="168038" y="160213"/>
                </a:lnTo>
                <a:lnTo>
                  <a:pt x="175534" y="157794"/>
                </a:lnTo>
                <a:lnTo>
                  <a:pt x="197257" y="122884"/>
                </a:lnTo>
                <a:lnTo>
                  <a:pt x="197874" y="112364"/>
                </a:lnTo>
                <a:lnTo>
                  <a:pt x="197811" y="97184"/>
                </a:lnTo>
                <a:lnTo>
                  <a:pt x="181860" y="57140"/>
                </a:lnTo>
                <a:lnTo>
                  <a:pt x="159200" y="49857"/>
                </a:lnTo>
                <a:lnTo>
                  <a:pt x="187991" y="49857"/>
                </a:lnTo>
                <a:lnTo>
                  <a:pt x="208103" y="88962"/>
                </a:lnTo>
                <a:lnTo>
                  <a:pt x="208616" y="97184"/>
                </a:lnTo>
                <a:lnTo>
                  <a:pt x="208616" y="112364"/>
                </a:lnTo>
                <a:lnTo>
                  <a:pt x="195215" y="154632"/>
                </a:lnTo>
                <a:lnTo>
                  <a:pt x="190564" y="159320"/>
                </a:lnTo>
                <a:lnTo>
                  <a:pt x="188254" y="161031"/>
                </a:lnTo>
                <a:close/>
              </a:path>
              <a:path w="826135" h="170815">
                <a:moveTo>
                  <a:pt x="231504" y="168622"/>
                </a:moveTo>
                <a:lnTo>
                  <a:pt x="220188" y="168622"/>
                </a:lnTo>
                <a:lnTo>
                  <a:pt x="268109" y="42266"/>
                </a:lnTo>
                <a:lnTo>
                  <a:pt x="278234" y="42266"/>
                </a:lnTo>
                <a:lnTo>
                  <a:pt x="283186" y="55363"/>
                </a:lnTo>
                <a:lnTo>
                  <a:pt x="273176" y="55363"/>
                </a:lnTo>
                <a:lnTo>
                  <a:pt x="247725" y="124122"/>
                </a:lnTo>
                <a:lnTo>
                  <a:pt x="309185" y="124122"/>
                </a:lnTo>
                <a:lnTo>
                  <a:pt x="312618" y="133200"/>
                </a:lnTo>
                <a:lnTo>
                  <a:pt x="244449" y="133200"/>
                </a:lnTo>
                <a:lnTo>
                  <a:pt x="231504" y="168622"/>
                </a:lnTo>
                <a:close/>
              </a:path>
              <a:path w="826135" h="170815">
                <a:moveTo>
                  <a:pt x="309185" y="124122"/>
                </a:moveTo>
                <a:lnTo>
                  <a:pt x="298474" y="124122"/>
                </a:lnTo>
                <a:lnTo>
                  <a:pt x="273176" y="55363"/>
                </a:lnTo>
                <a:lnTo>
                  <a:pt x="283186" y="55363"/>
                </a:lnTo>
                <a:lnTo>
                  <a:pt x="309185" y="124122"/>
                </a:lnTo>
                <a:close/>
              </a:path>
              <a:path w="826135" h="170815">
                <a:moveTo>
                  <a:pt x="326011" y="168622"/>
                </a:moveTo>
                <a:lnTo>
                  <a:pt x="314991" y="168622"/>
                </a:lnTo>
                <a:lnTo>
                  <a:pt x="301894" y="133200"/>
                </a:lnTo>
                <a:lnTo>
                  <a:pt x="312618" y="133200"/>
                </a:lnTo>
                <a:lnTo>
                  <a:pt x="326011" y="168622"/>
                </a:lnTo>
                <a:close/>
              </a:path>
              <a:path w="826135" h="170815">
                <a:moveTo>
                  <a:pt x="279720" y="32295"/>
                </a:moveTo>
                <a:lnTo>
                  <a:pt x="270347" y="32295"/>
                </a:lnTo>
                <a:lnTo>
                  <a:pt x="250697" y="7887"/>
                </a:lnTo>
                <a:lnTo>
                  <a:pt x="263203" y="7887"/>
                </a:lnTo>
                <a:lnTo>
                  <a:pt x="279720" y="32295"/>
                </a:lnTo>
                <a:close/>
              </a:path>
              <a:path w="826135" h="170815">
                <a:moveTo>
                  <a:pt x="355424" y="168622"/>
                </a:moveTo>
                <a:lnTo>
                  <a:pt x="344556" y="168622"/>
                </a:lnTo>
                <a:lnTo>
                  <a:pt x="344556" y="42266"/>
                </a:lnTo>
                <a:lnTo>
                  <a:pt x="355424" y="42266"/>
                </a:lnTo>
                <a:lnTo>
                  <a:pt x="367712" y="60572"/>
                </a:lnTo>
                <a:lnTo>
                  <a:pt x="355424" y="60572"/>
                </a:lnTo>
                <a:lnTo>
                  <a:pt x="355424" y="168622"/>
                </a:lnTo>
                <a:close/>
              </a:path>
              <a:path w="826135" h="170815">
                <a:moveTo>
                  <a:pt x="438615" y="150464"/>
                </a:moveTo>
                <a:lnTo>
                  <a:pt x="428052" y="150464"/>
                </a:lnTo>
                <a:lnTo>
                  <a:pt x="428052" y="42266"/>
                </a:lnTo>
                <a:lnTo>
                  <a:pt x="438615" y="42266"/>
                </a:lnTo>
                <a:lnTo>
                  <a:pt x="438615" y="150464"/>
                </a:lnTo>
                <a:close/>
              </a:path>
              <a:path w="826135" h="170815">
                <a:moveTo>
                  <a:pt x="438615" y="168622"/>
                </a:moveTo>
                <a:lnTo>
                  <a:pt x="428052" y="168622"/>
                </a:lnTo>
                <a:lnTo>
                  <a:pt x="355424" y="60572"/>
                </a:lnTo>
                <a:lnTo>
                  <a:pt x="367712" y="60572"/>
                </a:lnTo>
                <a:lnTo>
                  <a:pt x="428052" y="150464"/>
                </a:lnTo>
                <a:lnTo>
                  <a:pt x="438615" y="150464"/>
                </a:lnTo>
                <a:lnTo>
                  <a:pt x="438615" y="168622"/>
                </a:lnTo>
                <a:close/>
              </a:path>
              <a:path w="826135" h="170815">
                <a:moveTo>
                  <a:pt x="556944" y="170408"/>
                </a:moveTo>
                <a:lnTo>
                  <a:pt x="518544" y="149516"/>
                </a:lnTo>
                <a:lnTo>
                  <a:pt x="509319" y="114002"/>
                </a:lnTo>
                <a:lnTo>
                  <a:pt x="509319" y="97630"/>
                </a:lnTo>
                <a:lnTo>
                  <a:pt x="522486" y="56219"/>
                </a:lnTo>
                <a:lnTo>
                  <a:pt x="557687" y="40480"/>
                </a:lnTo>
                <a:lnTo>
                  <a:pt x="567342" y="41169"/>
                </a:lnTo>
                <a:lnTo>
                  <a:pt x="575918" y="43234"/>
                </a:lnTo>
                <a:lnTo>
                  <a:pt x="583415" y="46676"/>
                </a:lnTo>
                <a:lnTo>
                  <a:pt x="587455" y="49708"/>
                </a:lnTo>
                <a:lnTo>
                  <a:pt x="557687" y="49708"/>
                </a:lnTo>
                <a:lnTo>
                  <a:pt x="549557" y="50508"/>
                </a:lnTo>
                <a:lnTo>
                  <a:pt x="522711" y="77762"/>
                </a:lnTo>
                <a:lnTo>
                  <a:pt x="520195" y="97630"/>
                </a:lnTo>
                <a:lnTo>
                  <a:pt x="520213" y="114002"/>
                </a:lnTo>
                <a:lnTo>
                  <a:pt x="535430" y="154046"/>
                </a:lnTo>
                <a:lnTo>
                  <a:pt x="556944" y="161328"/>
                </a:lnTo>
                <a:lnTo>
                  <a:pt x="586989" y="161328"/>
                </a:lnTo>
                <a:lnTo>
                  <a:pt x="582560" y="164464"/>
                </a:lnTo>
                <a:lnTo>
                  <a:pt x="575025" y="167766"/>
                </a:lnTo>
                <a:lnTo>
                  <a:pt x="566486" y="169747"/>
                </a:lnTo>
                <a:lnTo>
                  <a:pt x="556944" y="170408"/>
                </a:lnTo>
                <a:close/>
              </a:path>
              <a:path w="826135" h="170815">
                <a:moveTo>
                  <a:pt x="603378" y="81855"/>
                </a:moveTo>
                <a:lnTo>
                  <a:pt x="592663" y="81855"/>
                </a:lnTo>
                <a:lnTo>
                  <a:pt x="588971" y="67791"/>
                </a:lnTo>
                <a:lnTo>
                  <a:pt x="581912" y="57745"/>
                </a:lnTo>
                <a:lnTo>
                  <a:pt x="571483" y="51717"/>
                </a:lnTo>
                <a:lnTo>
                  <a:pt x="557687" y="49708"/>
                </a:lnTo>
                <a:lnTo>
                  <a:pt x="587455" y="49708"/>
                </a:lnTo>
                <a:lnTo>
                  <a:pt x="589834" y="51494"/>
                </a:lnTo>
                <a:lnTo>
                  <a:pt x="595090" y="57521"/>
                </a:lnTo>
                <a:lnTo>
                  <a:pt x="599099" y="64591"/>
                </a:lnTo>
                <a:lnTo>
                  <a:pt x="601862" y="72702"/>
                </a:lnTo>
                <a:lnTo>
                  <a:pt x="603378" y="81855"/>
                </a:lnTo>
                <a:close/>
              </a:path>
              <a:path w="826135" h="170815">
                <a:moveTo>
                  <a:pt x="586989" y="161328"/>
                </a:moveTo>
                <a:lnTo>
                  <a:pt x="556944" y="161328"/>
                </a:lnTo>
                <a:lnTo>
                  <a:pt x="564764" y="160826"/>
                </a:lnTo>
                <a:lnTo>
                  <a:pt x="571564" y="159319"/>
                </a:lnTo>
                <a:lnTo>
                  <a:pt x="592663" y="129182"/>
                </a:lnTo>
                <a:lnTo>
                  <a:pt x="603378" y="129182"/>
                </a:lnTo>
                <a:lnTo>
                  <a:pt x="601703" y="138577"/>
                </a:lnTo>
                <a:lnTo>
                  <a:pt x="598764" y="146818"/>
                </a:lnTo>
                <a:lnTo>
                  <a:pt x="594560" y="153906"/>
                </a:lnTo>
                <a:lnTo>
                  <a:pt x="589091" y="159841"/>
                </a:lnTo>
                <a:lnTo>
                  <a:pt x="586989" y="161328"/>
                </a:lnTo>
                <a:close/>
              </a:path>
              <a:path w="826135" h="170815">
                <a:moveTo>
                  <a:pt x="627248" y="168622"/>
                </a:moveTo>
                <a:lnTo>
                  <a:pt x="615942" y="168622"/>
                </a:lnTo>
                <a:lnTo>
                  <a:pt x="663862" y="42266"/>
                </a:lnTo>
                <a:lnTo>
                  <a:pt x="673978" y="42266"/>
                </a:lnTo>
                <a:lnTo>
                  <a:pt x="678930" y="55363"/>
                </a:lnTo>
                <a:lnTo>
                  <a:pt x="668920" y="55363"/>
                </a:lnTo>
                <a:lnTo>
                  <a:pt x="643469" y="124122"/>
                </a:lnTo>
                <a:lnTo>
                  <a:pt x="704929" y="124122"/>
                </a:lnTo>
                <a:lnTo>
                  <a:pt x="708361" y="133200"/>
                </a:lnTo>
                <a:lnTo>
                  <a:pt x="640193" y="133200"/>
                </a:lnTo>
                <a:lnTo>
                  <a:pt x="627248" y="168622"/>
                </a:lnTo>
                <a:close/>
              </a:path>
              <a:path w="826135" h="170815">
                <a:moveTo>
                  <a:pt x="704929" y="124122"/>
                </a:moveTo>
                <a:lnTo>
                  <a:pt x="694218" y="124122"/>
                </a:lnTo>
                <a:lnTo>
                  <a:pt x="668920" y="55363"/>
                </a:lnTo>
                <a:lnTo>
                  <a:pt x="678930" y="55363"/>
                </a:lnTo>
                <a:lnTo>
                  <a:pt x="704929" y="124122"/>
                </a:lnTo>
                <a:close/>
              </a:path>
              <a:path w="826135" h="170815">
                <a:moveTo>
                  <a:pt x="721755" y="168622"/>
                </a:moveTo>
                <a:lnTo>
                  <a:pt x="710744" y="168622"/>
                </a:lnTo>
                <a:lnTo>
                  <a:pt x="697647" y="133200"/>
                </a:lnTo>
                <a:lnTo>
                  <a:pt x="708361" y="133200"/>
                </a:lnTo>
                <a:lnTo>
                  <a:pt x="721755" y="168622"/>
                </a:lnTo>
                <a:close/>
              </a:path>
              <a:path w="826135" h="170815">
                <a:moveTo>
                  <a:pt x="645850" y="20091"/>
                </a:moveTo>
                <a:lnTo>
                  <a:pt x="637068" y="20091"/>
                </a:lnTo>
                <a:lnTo>
                  <a:pt x="621295" y="0"/>
                </a:lnTo>
                <a:lnTo>
                  <a:pt x="633049" y="0"/>
                </a:lnTo>
                <a:lnTo>
                  <a:pt x="645850" y="20091"/>
                </a:lnTo>
                <a:close/>
              </a:path>
              <a:path w="826135" h="170815">
                <a:moveTo>
                  <a:pt x="652546" y="34527"/>
                </a:moveTo>
                <a:lnTo>
                  <a:pt x="640497" y="34527"/>
                </a:lnTo>
                <a:lnTo>
                  <a:pt x="663710" y="13543"/>
                </a:lnTo>
                <a:lnTo>
                  <a:pt x="673835" y="13543"/>
                </a:lnTo>
                <a:lnTo>
                  <a:pt x="680463" y="19496"/>
                </a:lnTo>
                <a:lnTo>
                  <a:pt x="668767" y="19496"/>
                </a:lnTo>
                <a:lnTo>
                  <a:pt x="652546" y="34527"/>
                </a:lnTo>
                <a:close/>
              </a:path>
              <a:path w="826135" h="170815">
                <a:moveTo>
                  <a:pt x="697200" y="34527"/>
                </a:moveTo>
                <a:lnTo>
                  <a:pt x="684998" y="34527"/>
                </a:lnTo>
                <a:lnTo>
                  <a:pt x="668767" y="19496"/>
                </a:lnTo>
                <a:lnTo>
                  <a:pt x="680463" y="19496"/>
                </a:lnTo>
                <a:lnTo>
                  <a:pt x="697200" y="34527"/>
                </a:lnTo>
                <a:close/>
              </a:path>
              <a:path w="826135" h="170815">
                <a:moveTo>
                  <a:pt x="790125" y="170408"/>
                </a:moveTo>
                <a:lnTo>
                  <a:pt x="781400" y="170408"/>
                </a:lnTo>
                <a:lnTo>
                  <a:pt x="771921" y="169729"/>
                </a:lnTo>
                <a:lnTo>
                  <a:pt x="740248" y="146483"/>
                </a:lnTo>
                <a:lnTo>
                  <a:pt x="736900" y="129331"/>
                </a:lnTo>
                <a:lnTo>
                  <a:pt x="736900" y="42266"/>
                </a:lnTo>
                <a:lnTo>
                  <a:pt x="747615" y="42266"/>
                </a:lnTo>
                <a:lnTo>
                  <a:pt x="747738" y="129331"/>
                </a:lnTo>
                <a:lnTo>
                  <a:pt x="748190" y="135303"/>
                </a:lnTo>
                <a:lnTo>
                  <a:pt x="781400" y="161328"/>
                </a:lnTo>
                <a:lnTo>
                  <a:pt x="811950" y="161328"/>
                </a:lnTo>
                <a:lnTo>
                  <a:pt x="811366" y="161874"/>
                </a:lnTo>
                <a:lnTo>
                  <a:pt x="804613" y="165347"/>
                </a:lnTo>
                <a:lnTo>
                  <a:pt x="797869" y="168721"/>
                </a:lnTo>
                <a:lnTo>
                  <a:pt x="790125" y="170408"/>
                </a:lnTo>
                <a:close/>
              </a:path>
              <a:path w="826135" h="170815">
                <a:moveTo>
                  <a:pt x="811950" y="161328"/>
                </a:moveTo>
                <a:lnTo>
                  <a:pt x="781400" y="161328"/>
                </a:lnTo>
                <a:lnTo>
                  <a:pt x="788801" y="160780"/>
                </a:lnTo>
                <a:lnTo>
                  <a:pt x="795385" y="159134"/>
                </a:lnTo>
                <a:lnTo>
                  <a:pt x="815185" y="42266"/>
                </a:lnTo>
                <a:lnTo>
                  <a:pt x="825901" y="42266"/>
                </a:lnTo>
                <a:lnTo>
                  <a:pt x="825796" y="137021"/>
                </a:lnTo>
                <a:lnTo>
                  <a:pt x="823910" y="144412"/>
                </a:lnTo>
                <a:lnTo>
                  <a:pt x="820243" y="150762"/>
                </a:lnTo>
                <a:lnTo>
                  <a:pt x="816567" y="157013"/>
                </a:lnTo>
                <a:lnTo>
                  <a:pt x="811950" y="161328"/>
                </a:lnTo>
                <a:close/>
              </a:path>
            </a:pathLst>
          </a:custGeom>
          <a:solidFill>
            <a:srgbClr val="2A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8641" y="1191003"/>
            <a:ext cx="1647303" cy="220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5040" y="1673949"/>
            <a:ext cx="1847291" cy="213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41439" y="2143497"/>
            <a:ext cx="1595214" cy="220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8641" y="2619746"/>
            <a:ext cx="1268095" cy="220345"/>
          </a:xfrm>
          <a:custGeom>
            <a:avLst/>
            <a:gdLst/>
            <a:ahLst/>
            <a:cxnLst/>
            <a:rect l="l" t="t" r="r" b="b"/>
            <a:pathLst>
              <a:path w="1268095" h="220344">
                <a:moveTo>
                  <a:pt x="14287" y="171449"/>
                </a:moveTo>
                <a:lnTo>
                  <a:pt x="0" y="171449"/>
                </a:lnTo>
                <a:lnTo>
                  <a:pt x="61465" y="8934"/>
                </a:lnTo>
                <a:lnTo>
                  <a:pt x="74562" y="8934"/>
                </a:lnTo>
                <a:lnTo>
                  <a:pt x="80867" y="25603"/>
                </a:lnTo>
                <a:lnTo>
                  <a:pt x="67865" y="25603"/>
                </a:lnTo>
                <a:lnTo>
                  <a:pt x="35272" y="114156"/>
                </a:lnTo>
                <a:lnTo>
                  <a:pt x="114359" y="114156"/>
                </a:lnTo>
                <a:lnTo>
                  <a:pt x="118804" y="125910"/>
                </a:lnTo>
                <a:lnTo>
                  <a:pt x="31105" y="125910"/>
                </a:lnTo>
                <a:lnTo>
                  <a:pt x="14287" y="171449"/>
                </a:lnTo>
                <a:close/>
              </a:path>
              <a:path w="1268095" h="220344">
                <a:moveTo>
                  <a:pt x="114359" y="114156"/>
                </a:moveTo>
                <a:lnTo>
                  <a:pt x="100459" y="114156"/>
                </a:lnTo>
                <a:lnTo>
                  <a:pt x="67865" y="25603"/>
                </a:lnTo>
                <a:lnTo>
                  <a:pt x="80867" y="25603"/>
                </a:lnTo>
                <a:lnTo>
                  <a:pt x="114359" y="114156"/>
                </a:lnTo>
                <a:close/>
              </a:path>
              <a:path w="1268095" h="220344">
                <a:moveTo>
                  <a:pt x="136028" y="171449"/>
                </a:moveTo>
                <a:lnTo>
                  <a:pt x="121740" y="171449"/>
                </a:lnTo>
                <a:lnTo>
                  <a:pt x="104923" y="125910"/>
                </a:lnTo>
                <a:lnTo>
                  <a:pt x="118804" y="125910"/>
                </a:lnTo>
                <a:lnTo>
                  <a:pt x="136028" y="171449"/>
                </a:lnTo>
                <a:close/>
              </a:path>
              <a:path w="1268095" h="220344">
                <a:moveTo>
                  <a:pt x="171784" y="171449"/>
                </a:moveTo>
                <a:lnTo>
                  <a:pt x="158390" y="171449"/>
                </a:lnTo>
                <a:lnTo>
                  <a:pt x="158390" y="0"/>
                </a:lnTo>
                <a:lnTo>
                  <a:pt x="171784" y="0"/>
                </a:lnTo>
                <a:lnTo>
                  <a:pt x="171784" y="171449"/>
                </a:lnTo>
                <a:close/>
              </a:path>
              <a:path w="1268095" h="220344">
                <a:moveTo>
                  <a:pt x="223018" y="171449"/>
                </a:moveTo>
                <a:lnTo>
                  <a:pt x="209624" y="171449"/>
                </a:lnTo>
                <a:lnTo>
                  <a:pt x="209624" y="50606"/>
                </a:lnTo>
                <a:lnTo>
                  <a:pt x="223018" y="50606"/>
                </a:lnTo>
                <a:lnTo>
                  <a:pt x="223018" y="171449"/>
                </a:lnTo>
                <a:close/>
              </a:path>
              <a:path w="1268095" h="220344">
                <a:moveTo>
                  <a:pt x="219198" y="24707"/>
                </a:moveTo>
                <a:lnTo>
                  <a:pt x="213542" y="24707"/>
                </a:lnTo>
                <a:lnTo>
                  <a:pt x="211311" y="23869"/>
                </a:lnTo>
                <a:lnTo>
                  <a:pt x="209624" y="22183"/>
                </a:lnTo>
                <a:lnTo>
                  <a:pt x="208036" y="20392"/>
                </a:lnTo>
                <a:lnTo>
                  <a:pt x="207242" y="18259"/>
                </a:lnTo>
                <a:lnTo>
                  <a:pt x="207242" y="13201"/>
                </a:lnTo>
                <a:lnTo>
                  <a:pt x="208036" y="11068"/>
                </a:lnTo>
                <a:lnTo>
                  <a:pt x="211311" y="7591"/>
                </a:lnTo>
                <a:lnTo>
                  <a:pt x="213542" y="6705"/>
                </a:lnTo>
                <a:lnTo>
                  <a:pt x="219198" y="6705"/>
                </a:lnTo>
                <a:lnTo>
                  <a:pt x="221480" y="7591"/>
                </a:lnTo>
                <a:lnTo>
                  <a:pt x="223167" y="9382"/>
                </a:lnTo>
                <a:lnTo>
                  <a:pt x="224853" y="11068"/>
                </a:lnTo>
                <a:lnTo>
                  <a:pt x="225697" y="13201"/>
                </a:lnTo>
                <a:lnTo>
                  <a:pt x="225697" y="18259"/>
                </a:lnTo>
                <a:lnTo>
                  <a:pt x="224853" y="20392"/>
                </a:lnTo>
                <a:lnTo>
                  <a:pt x="223167" y="22183"/>
                </a:lnTo>
                <a:lnTo>
                  <a:pt x="221480" y="23869"/>
                </a:lnTo>
                <a:lnTo>
                  <a:pt x="219198" y="24707"/>
                </a:lnTo>
                <a:close/>
              </a:path>
              <a:path w="1268095" h="220344">
                <a:moveTo>
                  <a:pt x="276038" y="171449"/>
                </a:moveTo>
                <a:lnTo>
                  <a:pt x="262345" y="171449"/>
                </a:lnTo>
                <a:lnTo>
                  <a:pt x="262345" y="8934"/>
                </a:lnTo>
                <a:lnTo>
                  <a:pt x="317709" y="8934"/>
                </a:lnTo>
                <a:lnTo>
                  <a:pt x="329700" y="9743"/>
                </a:lnTo>
                <a:lnTo>
                  <a:pt x="340369" y="12170"/>
                </a:lnTo>
                <a:lnTo>
                  <a:pt x="349717" y="16215"/>
                </a:lnTo>
                <a:lnTo>
                  <a:pt x="356057" y="20688"/>
                </a:lnTo>
                <a:lnTo>
                  <a:pt x="276038" y="20688"/>
                </a:lnTo>
                <a:lnTo>
                  <a:pt x="276038" y="93621"/>
                </a:lnTo>
                <a:lnTo>
                  <a:pt x="357246" y="93621"/>
                </a:lnTo>
                <a:lnTo>
                  <a:pt x="350480" y="98274"/>
                </a:lnTo>
                <a:lnTo>
                  <a:pt x="341039" y="102135"/>
                </a:lnTo>
                <a:lnTo>
                  <a:pt x="330016" y="104450"/>
                </a:lnTo>
                <a:lnTo>
                  <a:pt x="317412" y="105222"/>
                </a:lnTo>
                <a:lnTo>
                  <a:pt x="276038" y="105222"/>
                </a:lnTo>
                <a:lnTo>
                  <a:pt x="276038" y="171449"/>
                </a:lnTo>
                <a:close/>
              </a:path>
              <a:path w="1268095" h="220344">
                <a:moveTo>
                  <a:pt x="357246" y="93621"/>
                </a:moveTo>
                <a:lnTo>
                  <a:pt x="317709" y="93621"/>
                </a:lnTo>
                <a:lnTo>
                  <a:pt x="327086" y="93033"/>
                </a:lnTo>
                <a:lnTo>
                  <a:pt x="335272" y="91273"/>
                </a:lnTo>
                <a:lnTo>
                  <a:pt x="358637" y="57749"/>
                </a:lnTo>
                <a:lnTo>
                  <a:pt x="357986" y="49702"/>
                </a:lnTo>
                <a:lnTo>
                  <a:pt x="327653" y="21379"/>
                </a:lnTo>
                <a:lnTo>
                  <a:pt x="318603" y="20688"/>
                </a:lnTo>
                <a:lnTo>
                  <a:pt x="356057" y="20688"/>
                </a:lnTo>
                <a:lnTo>
                  <a:pt x="372478" y="57454"/>
                </a:lnTo>
                <a:lnTo>
                  <a:pt x="371594" y="68261"/>
                </a:lnTo>
                <a:lnTo>
                  <a:pt x="368944" y="77765"/>
                </a:lnTo>
                <a:lnTo>
                  <a:pt x="364526" y="85967"/>
                </a:lnTo>
                <a:lnTo>
                  <a:pt x="358340" y="92868"/>
                </a:lnTo>
                <a:lnTo>
                  <a:pt x="357246" y="93621"/>
                </a:lnTo>
                <a:close/>
              </a:path>
              <a:path w="1268095" h="220344">
                <a:moveTo>
                  <a:pt x="408867" y="84096"/>
                </a:moveTo>
                <a:lnTo>
                  <a:pt x="395472" y="83943"/>
                </a:lnTo>
                <a:lnTo>
                  <a:pt x="396309" y="76969"/>
                </a:lnTo>
                <a:lnTo>
                  <a:pt x="398821" y="70477"/>
                </a:lnTo>
                <a:lnTo>
                  <a:pt x="432391" y="49036"/>
                </a:lnTo>
                <a:lnTo>
                  <a:pt x="441758" y="48377"/>
                </a:lnTo>
                <a:lnTo>
                  <a:pt x="451338" y="49009"/>
                </a:lnTo>
                <a:lnTo>
                  <a:pt x="459840" y="50906"/>
                </a:lnTo>
                <a:lnTo>
                  <a:pt x="467263" y="54067"/>
                </a:lnTo>
                <a:lnTo>
                  <a:pt x="473607" y="58492"/>
                </a:lnTo>
                <a:lnTo>
                  <a:pt x="474700" y="59683"/>
                </a:lnTo>
                <a:lnTo>
                  <a:pt x="431786" y="59683"/>
                </a:lnTo>
                <a:lnTo>
                  <a:pt x="424097" y="62064"/>
                </a:lnTo>
                <a:lnTo>
                  <a:pt x="417945" y="66827"/>
                </a:lnTo>
                <a:lnTo>
                  <a:pt x="411893" y="71589"/>
                </a:lnTo>
                <a:lnTo>
                  <a:pt x="408867" y="77342"/>
                </a:lnTo>
                <a:lnTo>
                  <a:pt x="408867" y="84096"/>
                </a:lnTo>
                <a:close/>
              </a:path>
              <a:path w="1268095" h="220344">
                <a:moveTo>
                  <a:pt x="439624" y="173688"/>
                </a:moveTo>
                <a:lnTo>
                  <a:pt x="431489" y="173688"/>
                </a:lnTo>
                <a:lnTo>
                  <a:pt x="423192" y="173082"/>
                </a:lnTo>
                <a:lnTo>
                  <a:pt x="393165" y="146514"/>
                </a:lnTo>
                <a:lnTo>
                  <a:pt x="392496" y="139455"/>
                </a:lnTo>
                <a:lnTo>
                  <a:pt x="393407" y="131067"/>
                </a:lnTo>
                <a:lnTo>
                  <a:pt x="424717" y="103773"/>
                </a:lnTo>
                <a:lnTo>
                  <a:pt x="448158" y="101202"/>
                </a:lnTo>
                <a:lnTo>
                  <a:pt x="472267" y="101202"/>
                </a:lnTo>
                <a:lnTo>
                  <a:pt x="472267" y="78885"/>
                </a:lnTo>
                <a:lnTo>
                  <a:pt x="469589" y="72085"/>
                </a:lnTo>
                <a:lnTo>
                  <a:pt x="464231" y="67122"/>
                </a:lnTo>
                <a:lnTo>
                  <a:pt x="458972" y="62169"/>
                </a:lnTo>
                <a:lnTo>
                  <a:pt x="451233" y="59683"/>
                </a:lnTo>
                <a:lnTo>
                  <a:pt x="474700" y="59683"/>
                </a:lnTo>
                <a:lnTo>
                  <a:pt x="478713" y="64054"/>
                </a:lnTo>
                <a:lnTo>
                  <a:pt x="482425" y="70621"/>
                </a:lnTo>
                <a:lnTo>
                  <a:pt x="484741" y="78194"/>
                </a:lnTo>
                <a:lnTo>
                  <a:pt x="485662" y="86772"/>
                </a:lnTo>
                <a:lnTo>
                  <a:pt x="485662" y="111480"/>
                </a:lnTo>
                <a:lnTo>
                  <a:pt x="448455" y="111480"/>
                </a:lnTo>
                <a:lnTo>
                  <a:pt x="439023" y="112053"/>
                </a:lnTo>
                <a:lnTo>
                  <a:pt x="405891" y="130025"/>
                </a:lnTo>
                <a:lnTo>
                  <a:pt x="406000" y="145255"/>
                </a:lnTo>
                <a:lnTo>
                  <a:pt x="408371" y="150618"/>
                </a:lnTo>
                <a:lnTo>
                  <a:pt x="413332" y="155085"/>
                </a:lnTo>
                <a:lnTo>
                  <a:pt x="418392" y="159543"/>
                </a:lnTo>
                <a:lnTo>
                  <a:pt x="424941" y="161781"/>
                </a:lnTo>
                <a:lnTo>
                  <a:pt x="466370" y="161781"/>
                </a:lnTo>
                <a:lnTo>
                  <a:pt x="461800" y="165401"/>
                </a:lnTo>
                <a:lnTo>
                  <a:pt x="454557" y="168773"/>
                </a:lnTo>
                <a:lnTo>
                  <a:pt x="447314" y="172049"/>
                </a:lnTo>
                <a:lnTo>
                  <a:pt x="439624" y="173688"/>
                </a:lnTo>
                <a:close/>
              </a:path>
              <a:path w="1268095" h="220344">
                <a:moveTo>
                  <a:pt x="466370" y="161781"/>
                </a:moveTo>
                <a:lnTo>
                  <a:pt x="441907" y="161781"/>
                </a:lnTo>
                <a:lnTo>
                  <a:pt x="449894" y="159648"/>
                </a:lnTo>
                <a:lnTo>
                  <a:pt x="456938" y="155381"/>
                </a:lnTo>
                <a:lnTo>
                  <a:pt x="463983" y="151018"/>
                </a:lnTo>
                <a:lnTo>
                  <a:pt x="469093" y="145255"/>
                </a:lnTo>
                <a:lnTo>
                  <a:pt x="472267" y="138112"/>
                </a:lnTo>
                <a:lnTo>
                  <a:pt x="472267" y="111480"/>
                </a:lnTo>
                <a:lnTo>
                  <a:pt x="485662" y="111480"/>
                </a:lnTo>
                <a:lnTo>
                  <a:pt x="485733" y="146514"/>
                </a:lnTo>
                <a:lnTo>
                  <a:pt x="485856" y="151018"/>
                </a:lnTo>
                <a:lnTo>
                  <a:pt x="485968" y="152961"/>
                </a:lnTo>
                <a:lnTo>
                  <a:pt x="486126" y="154638"/>
                </a:lnTo>
                <a:lnTo>
                  <a:pt x="472416" y="154638"/>
                </a:lnTo>
                <a:lnTo>
                  <a:pt x="467754" y="160686"/>
                </a:lnTo>
                <a:lnTo>
                  <a:pt x="466370" y="161781"/>
                </a:lnTo>
                <a:close/>
              </a:path>
              <a:path w="1268095" h="220344">
                <a:moveTo>
                  <a:pt x="489234" y="171449"/>
                </a:moveTo>
                <a:lnTo>
                  <a:pt x="474947" y="171449"/>
                </a:lnTo>
                <a:lnTo>
                  <a:pt x="473656" y="167687"/>
                </a:lnTo>
                <a:lnTo>
                  <a:pt x="472813" y="162077"/>
                </a:lnTo>
                <a:lnTo>
                  <a:pt x="472416" y="154638"/>
                </a:lnTo>
                <a:lnTo>
                  <a:pt x="486126" y="154638"/>
                </a:lnTo>
                <a:lnTo>
                  <a:pt x="486519" y="158794"/>
                </a:lnTo>
                <a:lnTo>
                  <a:pt x="486643" y="159648"/>
                </a:lnTo>
                <a:lnTo>
                  <a:pt x="487672" y="165184"/>
                </a:lnTo>
                <a:lnTo>
                  <a:pt x="489234" y="170116"/>
                </a:lnTo>
                <a:lnTo>
                  <a:pt x="489234" y="171449"/>
                </a:lnTo>
                <a:close/>
              </a:path>
              <a:path w="1268095" h="220344">
                <a:moveTo>
                  <a:pt x="547151" y="208358"/>
                </a:moveTo>
                <a:lnTo>
                  <a:pt x="525623" y="208358"/>
                </a:lnTo>
                <a:lnTo>
                  <a:pt x="530931" y="206730"/>
                </a:lnTo>
                <a:lnTo>
                  <a:pt x="539066" y="200177"/>
                </a:lnTo>
                <a:lnTo>
                  <a:pt x="542489" y="194623"/>
                </a:lnTo>
                <a:lnTo>
                  <a:pt x="545268" y="186784"/>
                </a:lnTo>
                <a:lnTo>
                  <a:pt x="551221" y="170411"/>
                </a:lnTo>
                <a:lnTo>
                  <a:pt x="505679" y="50606"/>
                </a:lnTo>
                <a:lnTo>
                  <a:pt x="520265" y="50606"/>
                </a:lnTo>
                <a:lnTo>
                  <a:pt x="557769" y="152256"/>
                </a:lnTo>
                <a:lnTo>
                  <a:pt x="570456" y="152256"/>
                </a:lnTo>
                <a:lnTo>
                  <a:pt x="555983" y="191995"/>
                </a:lnTo>
                <a:lnTo>
                  <a:pt x="553304" y="198243"/>
                </a:lnTo>
                <a:lnTo>
                  <a:pt x="547639" y="207880"/>
                </a:lnTo>
                <a:lnTo>
                  <a:pt x="547151" y="208358"/>
                </a:lnTo>
                <a:close/>
              </a:path>
              <a:path w="1268095" h="220344">
                <a:moveTo>
                  <a:pt x="570456" y="152256"/>
                </a:moveTo>
                <a:lnTo>
                  <a:pt x="557769" y="152256"/>
                </a:lnTo>
                <a:lnTo>
                  <a:pt x="593041" y="50606"/>
                </a:lnTo>
                <a:lnTo>
                  <a:pt x="607477" y="50606"/>
                </a:lnTo>
                <a:lnTo>
                  <a:pt x="570456" y="152256"/>
                </a:lnTo>
                <a:close/>
              </a:path>
              <a:path w="1268095" h="220344">
                <a:moveTo>
                  <a:pt x="522496" y="220265"/>
                </a:moveTo>
                <a:lnTo>
                  <a:pt x="519322" y="220265"/>
                </a:lnTo>
                <a:lnTo>
                  <a:pt x="515898" y="219722"/>
                </a:lnTo>
                <a:lnTo>
                  <a:pt x="512228" y="218636"/>
                </a:lnTo>
                <a:lnTo>
                  <a:pt x="512228" y="207616"/>
                </a:lnTo>
                <a:lnTo>
                  <a:pt x="519074" y="208358"/>
                </a:lnTo>
                <a:lnTo>
                  <a:pt x="547151" y="208358"/>
                </a:lnTo>
                <a:lnTo>
                  <a:pt x="540617" y="214762"/>
                </a:lnTo>
                <a:lnTo>
                  <a:pt x="532236" y="218889"/>
                </a:lnTo>
                <a:lnTo>
                  <a:pt x="522496" y="220265"/>
                </a:lnTo>
                <a:close/>
              </a:path>
              <a:path w="1268095" h="220344">
                <a:moveTo>
                  <a:pt x="637354" y="172345"/>
                </a:moveTo>
                <a:lnTo>
                  <a:pt x="631401" y="172345"/>
                </a:lnTo>
                <a:lnTo>
                  <a:pt x="629070" y="171506"/>
                </a:lnTo>
                <a:lnTo>
                  <a:pt x="625693" y="168125"/>
                </a:lnTo>
                <a:lnTo>
                  <a:pt x="624853" y="166001"/>
                </a:lnTo>
                <a:lnTo>
                  <a:pt x="624853" y="160838"/>
                </a:lnTo>
                <a:lnTo>
                  <a:pt x="625697" y="158657"/>
                </a:lnTo>
                <a:lnTo>
                  <a:pt x="627384" y="156866"/>
                </a:lnTo>
                <a:lnTo>
                  <a:pt x="629070" y="154980"/>
                </a:lnTo>
                <a:lnTo>
                  <a:pt x="631401" y="154037"/>
                </a:lnTo>
                <a:lnTo>
                  <a:pt x="637354" y="154037"/>
                </a:lnTo>
                <a:lnTo>
                  <a:pt x="639686" y="154980"/>
                </a:lnTo>
                <a:lnTo>
                  <a:pt x="641373" y="156866"/>
                </a:lnTo>
                <a:lnTo>
                  <a:pt x="643060" y="158657"/>
                </a:lnTo>
                <a:lnTo>
                  <a:pt x="643903" y="160838"/>
                </a:lnTo>
                <a:lnTo>
                  <a:pt x="643903" y="166001"/>
                </a:lnTo>
                <a:lnTo>
                  <a:pt x="643050" y="168134"/>
                </a:lnTo>
                <a:lnTo>
                  <a:pt x="639686" y="171506"/>
                </a:lnTo>
                <a:lnTo>
                  <a:pt x="637354" y="172345"/>
                </a:lnTo>
                <a:close/>
              </a:path>
              <a:path w="1268095" h="220344">
                <a:moveTo>
                  <a:pt x="637653" y="69360"/>
                </a:moveTo>
                <a:lnTo>
                  <a:pt x="631699" y="69360"/>
                </a:lnTo>
                <a:lnTo>
                  <a:pt x="629368" y="68513"/>
                </a:lnTo>
                <a:lnTo>
                  <a:pt x="625994" y="65141"/>
                </a:lnTo>
                <a:lnTo>
                  <a:pt x="625151" y="63007"/>
                </a:lnTo>
                <a:lnTo>
                  <a:pt x="625151" y="57845"/>
                </a:lnTo>
                <a:lnTo>
                  <a:pt x="625994" y="55663"/>
                </a:lnTo>
                <a:lnTo>
                  <a:pt x="627681" y="53882"/>
                </a:lnTo>
                <a:lnTo>
                  <a:pt x="629368" y="51996"/>
                </a:lnTo>
                <a:lnTo>
                  <a:pt x="631699" y="51053"/>
                </a:lnTo>
                <a:lnTo>
                  <a:pt x="637653" y="51053"/>
                </a:lnTo>
                <a:lnTo>
                  <a:pt x="639984" y="51996"/>
                </a:lnTo>
                <a:lnTo>
                  <a:pt x="641671" y="53882"/>
                </a:lnTo>
                <a:lnTo>
                  <a:pt x="643358" y="55663"/>
                </a:lnTo>
                <a:lnTo>
                  <a:pt x="644201" y="57845"/>
                </a:lnTo>
                <a:lnTo>
                  <a:pt x="644201" y="63007"/>
                </a:lnTo>
                <a:lnTo>
                  <a:pt x="643358" y="65141"/>
                </a:lnTo>
                <a:lnTo>
                  <a:pt x="639984" y="68513"/>
                </a:lnTo>
                <a:lnTo>
                  <a:pt x="637653" y="69360"/>
                </a:lnTo>
                <a:close/>
              </a:path>
              <a:path w="1268095" h="220344">
                <a:moveTo>
                  <a:pt x="734242" y="41376"/>
                </a:moveTo>
                <a:lnTo>
                  <a:pt x="734242" y="28879"/>
                </a:lnTo>
                <a:lnTo>
                  <a:pt x="789605" y="8334"/>
                </a:lnTo>
                <a:lnTo>
                  <a:pt x="791838" y="8334"/>
                </a:lnTo>
                <a:lnTo>
                  <a:pt x="791838" y="25003"/>
                </a:lnTo>
                <a:lnTo>
                  <a:pt x="778443" y="25003"/>
                </a:lnTo>
                <a:lnTo>
                  <a:pt x="734242" y="41376"/>
                </a:lnTo>
                <a:close/>
              </a:path>
              <a:path w="1268095" h="220344">
                <a:moveTo>
                  <a:pt x="791838" y="171449"/>
                </a:moveTo>
                <a:lnTo>
                  <a:pt x="778443" y="171449"/>
                </a:lnTo>
                <a:lnTo>
                  <a:pt x="778443" y="25003"/>
                </a:lnTo>
                <a:lnTo>
                  <a:pt x="791838" y="25003"/>
                </a:lnTo>
                <a:lnTo>
                  <a:pt x="791838" y="171449"/>
                </a:lnTo>
                <a:close/>
              </a:path>
              <a:path w="1268095" h="220344">
                <a:moveTo>
                  <a:pt x="855574" y="201815"/>
                </a:moveTo>
                <a:lnTo>
                  <a:pt x="847686" y="196014"/>
                </a:lnTo>
                <a:lnTo>
                  <a:pt x="852141" y="189167"/>
                </a:lnTo>
                <a:lnTo>
                  <a:pt x="855388" y="182171"/>
                </a:lnTo>
                <a:lnTo>
                  <a:pt x="857424" y="175026"/>
                </a:lnTo>
                <a:lnTo>
                  <a:pt x="858252" y="167734"/>
                </a:lnTo>
                <a:lnTo>
                  <a:pt x="858252" y="150466"/>
                </a:lnTo>
                <a:lnTo>
                  <a:pt x="871198" y="150466"/>
                </a:lnTo>
                <a:lnTo>
                  <a:pt x="871198" y="164458"/>
                </a:lnTo>
                <a:lnTo>
                  <a:pt x="870222" y="175499"/>
                </a:lnTo>
                <a:lnTo>
                  <a:pt x="867291" y="185404"/>
                </a:lnTo>
                <a:lnTo>
                  <a:pt x="862409" y="194176"/>
                </a:lnTo>
                <a:lnTo>
                  <a:pt x="855574" y="201815"/>
                </a:lnTo>
                <a:close/>
              </a:path>
              <a:path w="1268095" h="220344">
                <a:moveTo>
                  <a:pt x="909746" y="55816"/>
                </a:moveTo>
                <a:lnTo>
                  <a:pt x="896497" y="55816"/>
                </a:lnTo>
                <a:lnTo>
                  <a:pt x="896879" y="49120"/>
                </a:lnTo>
                <a:lnTo>
                  <a:pt x="920309" y="13096"/>
                </a:lnTo>
                <a:lnTo>
                  <a:pt x="946360" y="6705"/>
                </a:lnTo>
                <a:lnTo>
                  <a:pt x="956906" y="7439"/>
                </a:lnTo>
                <a:lnTo>
                  <a:pt x="966226" y="9642"/>
                </a:lnTo>
                <a:lnTo>
                  <a:pt x="974318" y="13315"/>
                </a:lnTo>
                <a:lnTo>
                  <a:pt x="980586" y="18011"/>
                </a:lnTo>
                <a:lnTo>
                  <a:pt x="946360" y="18011"/>
                </a:lnTo>
                <a:lnTo>
                  <a:pt x="938564" y="18672"/>
                </a:lnTo>
                <a:lnTo>
                  <a:pt x="910378" y="47808"/>
                </a:lnTo>
                <a:lnTo>
                  <a:pt x="909746" y="55816"/>
                </a:lnTo>
                <a:close/>
              </a:path>
              <a:path w="1268095" h="220344">
                <a:moveTo>
                  <a:pt x="1001872" y="171449"/>
                </a:moveTo>
                <a:lnTo>
                  <a:pt x="900069" y="171449"/>
                </a:lnTo>
                <a:lnTo>
                  <a:pt x="900069" y="161181"/>
                </a:lnTo>
                <a:lnTo>
                  <a:pt x="955733" y="97935"/>
                </a:lnTo>
                <a:lnTo>
                  <a:pt x="962124" y="90324"/>
                </a:lnTo>
                <a:lnTo>
                  <a:pt x="980288" y="58045"/>
                </a:lnTo>
                <a:lnTo>
                  <a:pt x="980196" y="50310"/>
                </a:lnTo>
                <a:lnTo>
                  <a:pt x="953882" y="18579"/>
                </a:lnTo>
                <a:lnTo>
                  <a:pt x="946360" y="18011"/>
                </a:lnTo>
                <a:lnTo>
                  <a:pt x="980586" y="18011"/>
                </a:lnTo>
                <a:lnTo>
                  <a:pt x="993742" y="51501"/>
                </a:lnTo>
                <a:lnTo>
                  <a:pt x="993386" y="56170"/>
                </a:lnTo>
                <a:lnTo>
                  <a:pt x="970089" y="99252"/>
                </a:lnTo>
                <a:lnTo>
                  <a:pt x="916442" y="160143"/>
                </a:lnTo>
                <a:lnTo>
                  <a:pt x="1001872" y="160143"/>
                </a:lnTo>
                <a:lnTo>
                  <a:pt x="1001872" y="171449"/>
                </a:lnTo>
                <a:close/>
              </a:path>
              <a:path w="1268095" h="220344">
                <a:moveTo>
                  <a:pt x="1081834" y="88858"/>
                </a:moveTo>
                <a:lnTo>
                  <a:pt x="1068289" y="88858"/>
                </a:lnTo>
                <a:lnTo>
                  <a:pt x="1068289" y="36766"/>
                </a:lnTo>
                <a:lnTo>
                  <a:pt x="1081834" y="36766"/>
                </a:lnTo>
                <a:lnTo>
                  <a:pt x="1081834" y="88858"/>
                </a:lnTo>
                <a:close/>
              </a:path>
              <a:path w="1268095" h="220344">
                <a:moveTo>
                  <a:pt x="1131240" y="101355"/>
                </a:moveTo>
                <a:lnTo>
                  <a:pt x="1019769" y="101355"/>
                </a:lnTo>
                <a:lnTo>
                  <a:pt x="1019769" y="88858"/>
                </a:lnTo>
                <a:lnTo>
                  <a:pt x="1131240" y="88858"/>
                </a:lnTo>
                <a:lnTo>
                  <a:pt x="1131240" y="101355"/>
                </a:lnTo>
                <a:close/>
              </a:path>
              <a:path w="1268095" h="220344">
                <a:moveTo>
                  <a:pt x="1081834" y="155085"/>
                </a:moveTo>
                <a:lnTo>
                  <a:pt x="1068289" y="155085"/>
                </a:lnTo>
                <a:lnTo>
                  <a:pt x="1068289" y="101355"/>
                </a:lnTo>
                <a:lnTo>
                  <a:pt x="1081834" y="101355"/>
                </a:lnTo>
                <a:lnTo>
                  <a:pt x="1081834" y="155085"/>
                </a:lnTo>
                <a:close/>
              </a:path>
              <a:path w="1268095" h="220344">
                <a:moveTo>
                  <a:pt x="1215326" y="171449"/>
                </a:moveTo>
                <a:lnTo>
                  <a:pt x="1161005" y="171449"/>
                </a:lnTo>
                <a:lnTo>
                  <a:pt x="1161005" y="8934"/>
                </a:lnTo>
                <a:lnTo>
                  <a:pt x="1209078" y="8934"/>
                </a:lnTo>
                <a:lnTo>
                  <a:pt x="1221319" y="9613"/>
                </a:lnTo>
                <a:lnTo>
                  <a:pt x="1231996" y="11650"/>
                </a:lnTo>
                <a:lnTo>
                  <a:pt x="1241111" y="15046"/>
                </a:lnTo>
                <a:lnTo>
                  <a:pt x="1248664" y="19802"/>
                </a:lnTo>
                <a:lnTo>
                  <a:pt x="1249539" y="20688"/>
                </a:lnTo>
                <a:lnTo>
                  <a:pt x="1174702" y="20688"/>
                </a:lnTo>
                <a:lnTo>
                  <a:pt x="1174702" y="81857"/>
                </a:lnTo>
                <a:lnTo>
                  <a:pt x="1247528" y="81857"/>
                </a:lnTo>
                <a:lnTo>
                  <a:pt x="1244397" y="84096"/>
                </a:lnTo>
                <a:lnTo>
                  <a:pt x="1236462" y="86772"/>
                </a:lnTo>
                <a:lnTo>
                  <a:pt x="1243184" y="88819"/>
                </a:lnTo>
                <a:lnTo>
                  <a:pt x="1249220" y="91832"/>
                </a:lnTo>
                <a:lnTo>
                  <a:pt x="1251213" y="93316"/>
                </a:lnTo>
                <a:lnTo>
                  <a:pt x="1174702" y="93316"/>
                </a:lnTo>
                <a:lnTo>
                  <a:pt x="1174702" y="159848"/>
                </a:lnTo>
                <a:lnTo>
                  <a:pt x="1253380" y="159848"/>
                </a:lnTo>
                <a:lnTo>
                  <a:pt x="1246416" y="164674"/>
                </a:lnTo>
                <a:lnTo>
                  <a:pt x="1237430" y="168439"/>
                </a:lnTo>
                <a:lnTo>
                  <a:pt x="1227067" y="170697"/>
                </a:lnTo>
                <a:lnTo>
                  <a:pt x="1215326" y="171449"/>
                </a:lnTo>
                <a:close/>
              </a:path>
              <a:path w="1268095" h="220344">
                <a:moveTo>
                  <a:pt x="1247528" y="81857"/>
                </a:moveTo>
                <a:lnTo>
                  <a:pt x="1212202" y="81857"/>
                </a:lnTo>
                <a:lnTo>
                  <a:pt x="1220340" y="81180"/>
                </a:lnTo>
                <a:lnTo>
                  <a:pt x="1227495" y="79591"/>
                </a:lnTo>
                <a:lnTo>
                  <a:pt x="1233663" y="77090"/>
                </a:lnTo>
                <a:lnTo>
                  <a:pt x="1238844" y="73675"/>
                </a:lnTo>
                <a:lnTo>
                  <a:pt x="1245197" y="68513"/>
                </a:lnTo>
                <a:lnTo>
                  <a:pt x="1248369" y="60969"/>
                </a:lnTo>
                <a:lnTo>
                  <a:pt x="1248369" y="40633"/>
                </a:lnTo>
                <a:lnTo>
                  <a:pt x="1209078" y="20688"/>
                </a:lnTo>
                <a:lnTo>
                  <a:pt x="1249539" y="20688"/>
                </a:lnTo>
                <a:lnTo>
                  <a:pt x="1254590" y="25801"/>
                </a:lnTo>
                <a:lnTo>
                  <a:pt x="1258822" y="33083"/>
                </a:lnTo>
                <a:lnTo>
                  <a:pt x="1261362" y="41650"/>
                </a:lnTo>
                <a:lnTo>
                  <a:pt x="1262208" y="51501"/>
                </a:lnTo>
                <a:lnTo>
                  <a:pt x="1262208" y="59835"/>
                </a:lnTo>
                <a:lnTo>
                  <a:pt x="1259875" y="67122"/>
                </a:lnTo>
                <a:lnTo>
                  <a:pt x="1255217" y="73380"/>
                </a:lnTo>
                <a:lnTo>
                  <a:pt x="1250645" y="79628"/>
                </a:lnTo>
                <a:lnTo>
                  <a:pt x="1247528" y="81857"/>
                </a:lnTo>
                <a:close/>
              </a:path>
              <a:path w="1268095" h="220344">
                <a:moveTo>
                  <a:pt x="1253380" y="159848"/>
                </a:moveTo>
                <a:lnTo>
                  <a:pt x="1215926" y="159848"/>
                </a:lnTo>
                <a:lnTo>
                  <a:pt x="1224313" y="159289"/>
                </a:lnTo>
                <a:lnTo>
                  <a:pt x="1231771" y="157613"/>
                </a:lnTo>
                <a:lnTo>
                  <a:pt x="1254169" y="125910"/>
                </a:lnTo>
                <a:lnTo>
                  <a:pt x="1253548" y="118758"/>
                </a:lnTo>
                <a:lnTo>
                  <a:pt x="1217117" y="93316"/>
                </a:lnTo>
                <a:lnTo>
                  <a:pt x="1251213" y="93316"/>
                </a:lnTo>
                <a:lnTo>
                  <a:pt x="1268009" y="125615"/>
                </a:lnTo>
                <a:lnTo>
                  <a:pt x="1267136" y="135818"/>
                </a:lnTo>
                <a:lnTo>
                  <a:pt x="1264515" y="144851"/>
                </a:lnTo>
                <a:lnTo>
                  <a:pt x="1260145" y="152712"/>
                </a:lnTo>
                <a:lnTo>
                  <a:pt x="1254026" y="159400"/>
                </a:lnTo>
                <a:lnTo>
                  <a:pt x="1253380" y="159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2064" y="3095995"/>
            <a:ext cx="1965234" cy="2202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46316" y="710502"/>
            <a:ext cx="1082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24242"/>
                </a:solidFill>
                <a:latin typeface="RobotoRegular"/>
                <a:cs typeface="RobotoRegular"/>
              </a:rPr>
              <a:t>Top </a:t>
            </a:r>
            <a:r>
              <a:rPr sz="1200" dirty="0">
                <a:solidFill>
                  <a:srgbClr val="424242"/>
                </a:solidFill>
                <a:latin typeface="RobotoRegular"/>
                <a:cs typeface="RobotoRegular"/>
              </a:rPr>
              <a:t>5 </a:t>
            </a: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ứng</a:t>
            </a:r>
            <a:r>
              <a:rPr sz="1200" spc="-65" dirty="0">
                <a:solidFill>
                  <a:srgbClr val="424242"/>
                </a:solidFill>
                <a:latin typeface="RobotoRegular"/>
                <a:cs typeface="RobotoRegular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dụng</a:t>
            </a:r>
            <a:endParaRPr sz="1200">
              <a:latin typeface="RobotoRegular"/>
              <a:cs typeface="RobotoRegula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3550" y="4452454"/>
            <a:ext cx="3572260" cy="283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4100" y="1884125"/>
            <a:ext cx="3867524" cy="14875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54713" y="4644663"/>
            <a:ext cx="23666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Theo:</a:t>
            </a:r>
            <a:r>
              <a:rPr sz="600" spc="30" dirty="0">
                <a:solidFill>
                  <a:srgbClr val="FFFFFF"/>
                </a:solidFill>
                <a:latin typeface="Arial"/>
                <a:cs typeface="Arial"/>
                <a:hlinkClick r:id="rId8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8"/>
              </a:rPr>
              <a:t>https://www.merchantsavvy.co.uk/mobile-payment-stats-trends/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4324" y="438728"/>
            <a:ext cx="1102360" cy="163195"/>
          </a:xfrm>
          <a:custGeom>
            <a:avLst/>
            <a:gdLst/>
            <a:ahLst/>
            <a:cxnLst/>
            <a:rect l="l" t="t" r="r" b="b"/>
            <a:pathLst>
              <a:path w="1102360" h="163195">
                <a:moveTo>
                  <a:pt x="97183" y="43606"/>
                </a:moveTo>
                <a:lnTo>
                  <a:pt x="0" y="43606"/>
                </a:lnTo>
                <a:lnTo>
                  <a:pt x="0" y="34527"/>
                </a:lnTo>
                <a:lnTo>
                  <a:pt x="97183" y="34527"/>
                </a:lnTo>
                <a:lnTo>
                  <a:pt x="97183" y="43606"/>
                </a:lnTo>
                <a:close/>
              </a:path>
              <a:path w="1102360" h="163195">
                <a:moveTo>
                  <a:pt x="53882" y="160883"/>
                </a:moveTo>
                <a:lnTo>
                  <a:pt x="43310" y="160883"/>
                </a:lnTo>
                <a:lnTo>
                  <a:pt x="43310" y="43606"/>
                </a:lnTo>
                <a:lnTo>
                  <a:pt x="53882" y="43606"/>
                </a:lnTo>
                <a:lnTo>
                  <a:pt x="53882" y="160883"/>
                </a:lnTo>
                <a:close/>
              </a:path>
              <a:path w="1102360" h="163195">
                <a:moveTo>
                  <a:pt x="128149" y="160883"/>
                </a:moveTo>
                <a:lnTo>
                  <a:pt x="117433" y="160883"/>
                </a:lnTo>
                <a:lnTo>
                  <a:pt x="117433" y="34527"/>
                </a:lnTo>
                <a:lnTo>
                  <a:pt x="158362" y="34527"/>
                </a:lnTo>
                <a:lnTo>
                  <a:pt x="167920" y="35141"/>
                </a:lnTo>
                <a:lnTo>
                  <a:pt x="176364" y="36983"/>
                </a:lnTo>
                <a:lnTo>
                  <a:pt x="183694" y="40053"/>
                </a:lnTo>
                <a:lnTo>
                  <a:pt x="188833" y="43606"/>
                </a:lnTo>
                <a:lnTo>
                  <a:pt x="128149" y="43606"/>
                </a:lnTo>
                <a:lnTo>
                  <a:pt x="128149" y="99119"/>
                </a:lnTo>
                <a:lnTo>
                  <a:pt x="189730" y="99119"/>
                </a:lnTo>
                <a:lnTo>
                  <a:pt x="189461" y="99466"/>
                </a:lnTo>
                <a:lnTo>
                  <a:pt x="183108" y="103733"/>
                </a:lnTo>
                <a:lnTo>
                  <a:pt x="175173" y="106114"/>
                </a:lnTo>
                <a:lnTo>
                  <a:pt x="176488" y="108346"/>
                </a:lnTo>
                <a:lnTo>
                  <a:pt x="128149" y="108346"/>
                </a:lnTo>
                <a:lnTo>
                  <a:pt x="128149" y="160883"/>
                </a:lnTo>
                <a:close/>
              </a:path>
              <a:path w="1102360" h="163195">
                <a:moveTo>
                  <a:pt x="189730" y="99119"/>
                </a:moveTo>
                <a:lnTo>
                  <a:pt x="169820" y="99119"/>
                </a:lnTo>
                <a:lnTo>
                  <a:pt x="177012" y="96589"/>
                </a:lnTo>
                <a:lnTo>
                  <a:pt x="187927" y="86469"/>
                </a:lnTo>
                <a:lnTo>
                  <a:pt x="190652" y="79871"/>
                </a:lnTo>
                <a:lnTo>
                  <a:pt x="190652" y="62805"/>
                </a:lnTo>
                <a:lnTo>
                  <a:pt x="187775" y="55909"/>
                </a:lnTo>
                <a:lnTo>
                  <a:pt x="182022" y="51047"/>
                </a:lnTo>
                <a:lnTo>
                  <a:pt x="176364" y="46087"/>
                </a:lnTo>
                <a:lnTo>
                  <a:pt x="168430" y="43606"/>
                </a:lnTo>
                <a:lnTo>
                  <a:pt x="188833" y="43606"/>
                </a:lnTo>
                <a:lnTo>
                  <a:pt x="201367" y="71735"/>
                </a:lnTo>
                <a:lnTo>
                  <a:pt x="201367" y="79871"/>
                </a:lnTo>
                <a:lnTo>
                  <a:pt x="198986" y="87064"/>
                </a:lnTo>
                <a:lnTo>
                  <a:pt x="194223" y="93314"/>
                </a:lnTo>
                <a:lnTo>
                  <a:pt x="189730" y="99119"/>
                </a:lnTo>
                <a:close/>
              </a:path>
              <a:path w="1102360" h="163195">
                <a:moveTo>
                  <a:pt x="206730" y="160883"/>
                </a:moveTo>
                <a:lnTo>
                  <a:pt x="195414" y="160883"/>
                </a:lnTo>
                <a:lnTo>
                  <a:pt x="164753" y="108346"/>
                </a:lnTo>
                <a:lnTo>
                  <a:pt x="176488" y="108346"/>
                </a:lnTo>
                <a:lnTo>
                  <a:pt x="206730" y="159692"/>
                </a:lnTo>
                <a:lnTo>
                  <a:pt x="206730" y="160883"/>
                </a:lnTo>
                <a:close/>
              </a:path>
              <a:path w="1102360" h="163195">
                <a:moveTo>
                  <a:pt x="274729" y="162669"/>
                </a:moveTo>
                <a:lnTo>
                  <a:pt x="238857" y="146892"/>
                </a:lnTo>
                <a:lnTo>
                  <a:pt x="225352" y="104625"/>
                </a:lnTo>
                <a:lnTo>
                  <a:pt x="225388" y="89445"/>
                </a:lnTo>
                <a:lnTo>
                  <a:pt x="238785" y="48741"/>
                </a:lnTo>
                <a:lnTo>
                  <a:pt x="274433" y="32741"/>
                </a:lnTo>
                <a:lnTo>
                  <a:pt x="281556" y="33197"/>
                </a:lnTo>
                <a:lnTo>
                  <a:pt x="288160" y="34527"/>
                </a:lnTo>
                <a:lnTo>
                  <a:pt x="294384" y="36759"/>
                </a:lnTo>
                <a:lnTo>
                  <a:pt x="300179" y="39885"/>
                </a:lnTo>
                <a:lnTo>
                  <a:pt x="303223" y="42118"/>
                </a:lnTo>
                <a:lnTo>
                  <a:pt x="274433" y="42118"/>
                </a:lnTo>
                <a:lnTo>
                  <a:pt x="266095" y="42936"/>
                </a:lnTo>
                <a:lnTo>
                  <a:pt x="238635" y="70730"/>
                </a:lnTo>
                <a:lnTo>
                  <a:pt x="236029" y="104625"/>
                </a:lnTo>
                <a:lnTo>
                  <a:pt x="236680" y="115276"/>
                </a:lnTo>
                <a:lnTo>
                  <a:pt x="258728" y="150018"/>
                </a:lnTo>
                <a:lnTo>
                  <a:pt x="274729" y="153292"/>
                </a:lnTo>
                <a:lnTo>
                  <a:pt x="303487" y="153292"/>
                </a:lnTo>
                <a:lnTo>
                  <a:pt x="300475" y="155525"/>
                </a:lnTo>
                <a:lnTo>
                  <a:pt x="294681" y="158650"/>
                </a:lnTo>
                <a:lnTo>
                  <a:pt x="288459" y="160883"/>
                </a:lnTo>
                <a:lnTo>
                  <a:pt x="281808" y="162222"/>
                </a:lnTo>
                <a:lnTo>
                  <a:pt x="274729" y="162669"/>
                </a:lnTo>
                <a:close/>
              </a:path>
              <a:path w="1102360" h="163195">
                <a:moveTo>
                  <a:pt x="303487" y="153292"/>
                </a:moveTo>
                <a:lnTo>
                  <a:pt x="274729" y="153292"/>
                </a:lnTo>
                <a:lnTo>
                  <a:pt x="283267" y="152474"/>
                </a:lnTo>
                <a:lnTo>
                  <a:pt x="290764" y="150055"/>
                </a:lnTo>
                <a:lnTo>
                  <a:pt x="312482" y="115145"/>
                </a:lnTo>
                <a:lnTo>
                  <a:pt x="313098" y="104625"/>
                </a:lnTo>
                <a:lnTo>
                  <a:pt x="313034" y="89445"/>
                </a:lnTo>
                <a:lnTo>
                  <a:pt x="297089" y="49401"/>
                </a:lnTo>
                <a:lnTo>
                  <a:pt x="274433" y="42118"/>
                </a:lnTo>
                <a:lnTo>
                  <a:pt x="303223" y="42118"/>
                </a:lnTo>
                <a:lnTo>
                  <a:pt x="323327" y="81222"/>
                </a:lnTo>
                <a:lnTo>
                  <a:pt x="323839" y="89445"/>
                </a:lnTo>
                <a:lnTo>
                  <a:pt x="323839" y="104625"/>
                </a:lnTo>
                <a:lnTo>
                  <a:pt x="310448" y="146893"/>
                </a:lnTo>
                <a:lnTo>
                  <a:pt x="305797" y="151581"/>
                </a:lnTo>
                <a:lnTo>
                  <a:pt x="303487" y="153292"/>
                </a:lnTo>
                <a:close/>
              </a:path>
              <a:path w="1102360" h="163195">
                <a:moveTo>
                  <a:pt x="361501" y="160883"/>
                </a:moveTo>
                <a:lnTo>
                  <a:pt x="350633" y="160883"/>
                </a:lnTo>
                <a:lnTo>
                  <a:pt x="350633" y="34527"/>
                </a:lnTo>
                <a:lnTo>
                  <a:pt x="361501" y="34527"/>
                </a:lnTo>
                <a:lnTo>
                  <a:pt x="373789" y="52833"/>
                </a:lnTo>
                <a:lnTo>
                  <a:pt x="361501" y="52833"/>
                </a:lnTo>
                <a:lnTo>
                  <a:pt x="361501" y="160883"/>
                </a:lnTo>
                <a:close/>
              </a:path>
              <a:path w="1102360" h="163195">
                <a:moveTo>
                  <a:pt x="444692" y="142725"/>
                </a:moveTo>
                <a:lnTo>
                  <a:pt x="434129" y="142725"/>
                </a:lnTo>
                <a:lnTo>
                  <a:pt x="434129" y="34527"/>
                </a:lnTo>
                <a:lnTo>
                  <a:pt x="444692" y="34527"/>
                </a:lnTo>
                <a:lnTo>
                  <a:pt x="444692" y="142725"/>
                </a:lnTo>
                <a:close/>
              </a:path>
              <a:path w="1102360" h="163195">
                <a:moveTo>
                  <a:pt x="444692" y="160883"/>
                </a:moveTo>
                <a:lnTo>
                  <a:pt x="434129" y="160883"/>
                </a:lnTo>
                <a:lnTo>
                  <a:pt x="361501" y="52833"/>
                </a:lnTo>
                <a:lnTo>
                  <a:pt x="373789" y="52833"/>
                </a:lnTo>
                <a:lnTo>
                  <a:pt x="434129" y="142725"/>
                </a:lnTo>
                <a:lnTo>
                  <a:pt x="444692" y="142725"/>
                </a:lnTo>
                <a:lnTo>
                  <a:pt x="444692" y="160883"/>
                </a:lnTo>
                <a:close/>
              </a:path>
              <a:path w="1102360" h="163195">
                <a:moveTo>
                  <a:pt x="524121" y="162669"/>
                </a:moveTo>
                <a:lnTo>
                  <a:pt x="487438" y="146930"/>
                </a:lnTo>
                <a:lnTo>
                  <a:pt x="473524" y="105519"/>
                </a:lnTo>
                <a:lnTo>
                  <a:pt x="473524" y="89594"/>
                </a:lnTo>
                <a:lnTo>
                  <a:pt x="486764" y="48071"/>
                </a:lnTo>
                <a:lnTo>
                  <a:pt x="522340" y="32741"/>
                </a:lnTo>
                <a:lnTo>
                  <a:pt x="531670" y="33364"/>
                </a:lnTo>
                <a:lnTo>
                  <a:pt x="540014" y="35234"/>
                </a:lnTo>
                <a:lnTo>
                  <a:pt x="547372" y="38350"/>
                </a:lnTo>
                <a:lnTo>
                  <a:pt x="552657" y="41969"/>
                </a:lnTo>
                <a:lnTo>
                  <a:pt x="522483" y="41969"/>
                </a:lnTo>
                <a:lnTo>
                  <a:pt x="514087" y="42760"/>
                </a:lnTo>
                <a:lnTo>
                  <a:pt x="486657" y="69725"/>
                </a:lnTo>
                <a:lnTo>
                  <a:pt x="484114" y="105519"/>
                </a:lnTo>
                <a:lnTo>
                  <a:pt x="484395" y="111927"/>
                </a:lnTo>
                <a:lnTo>
                  <a:pt x="509138" y="151556"/>
                </a:lnTo>
                <a:lnTo>
                  <a:pt x="516187" y="153589"/>
                </a:lnTo>
                <a:lnTo>
                  <a:pt x="560861" y="153589"/>
                </a:lnTo>
                <a:lnTo>
                  <a:pt x="558554" y="155227"/>
                </a:lnTo>
                <a:lnTo>
                  <a:pt x="550620" y="158203"/>
                </a:lnTo>
                <a:lnTo>
                  <a:pt x="544554" y="160157"/>
                </a:lnTo>
                <a:lnTo>
                  <a:pt x="538117" y="161552"/>
                </a:lnTo>
                <a:lnTo>
                  <a:pt x="531306" y="162389"/>
                </a:lnTo>
                <a:lnTo>
                  <a:pt x="524121" y="162669"/>
                </a:lnTo>
                <a:close/>
              </a:path>
              <a:path w="1102360" h="163195">
                <a:moveTo>
                  <a:pt x="567879" y="70097"/>
                </a:moveTo>
                <a:lnTo>
                  <a:pt x="557316" y="70097"/>
                </a:lnTo>
                <a:lnTo>
                  <a:pt x="555725" y="60870"/>
                </a:lnTo>
                <a:lnTo>
                  <a:pt x="551905" y="53875"/>
                </a:lnTo>
                <a:lnTo>
                  <a:pt x="544555" y="48071"/>
                </a:lnTo>
                <a:lnTo>
                  <a:pt x="539904" y="44350"/>
                </a:lnTo>
                <a:lnTo>
                  <a:pt x="532113" y="41969"/>
                </a:lnTo>
                <a:lnTo>
                  <a:pt x="552657" y="41969"/>
                </a:lnTo>
                <a:lnTo>
                  <a:pt x="553790" y="42760"/>
                </a:lnTo>
                <a:lnTo>
                  <a:pt x="559091" y="48164"/>
                </a:lnTo>
                <a:lnTo>
                  <a:pt x="563229" y="54545"/>
                </a:lnTo>
                <a:lnTo>
                  <a:pt x="566159" y="61856"/>
                </a:lnTo>
                <a:lnTo>
                  <a:pt x="567879" y="70097"/>
                </a:lnTo>
                <a:close/>
              </a:path>
              <a:path w="1102360" h="163195">
                <a:moveTo>
                  <a:pt x="560861" y="153589"/>
                </a:moveTo>
                <a:lnTo>
                  <a:pt x="533351" y="153589"/>
                </a:lnTo>
                <a:lnTo>
                  <a:pt x="541238" y="152151"/>
                </a:lnTo>
                <a:lnTo>
                  <a:pt x="552058" y="147389"/>
                </a:lnTo>
                <a:lnTo>
                  <a:pt x="555230" y="145156"/>
                </a:lnTo>
                <a:lnTo>
                  <a:pt x="557316" y="142577"/>
                </a:lnTo>
                <a:lnTo>
                  <a:pt x="557316" y="109983"/>
                </a:lnTo>
                <a:lnTo>
                  <a:pt x="523378" y="109983"/>
                </a:lnTo>
                <a:lnTo>
                  <a:pt x="523378" y="100905"/>
                </a:lnTo>
                <a:lnTo>
                  <a:pt x="568031" y="100905"/>
                </a:lnTo>
                <a:lnTo>
                  <a:pt x="568031" y="145850"/>
                </a:lnTo>
                <a:lnTo>
                  <a:pt x="564355" y="151109"/>
                </a:lnTo>
                <a:lnTo>
                  <a:pt x="560861" y="153589"/>
                </a:lnTo>
                <a:close/>
              </a:path>
              <a:path w="1102360" h="163195">
                <a:moveTo>
                  <a:pt x="652346" y="160883"/>
                </a:moveTo>
                <a:lnTo>
                  <a:pt x="641478" y="160883"/>
                </a:lnTo>
                <a:lnTo>
                  <a:pt x="641478" y="34527"/>
                </a:lnTo>
                <a:lnTo>
                  <a:pt x="652346" y="34527"/>
                </a:lnTo>
                <a:lnTo>
                  <a:pt x="664634" y="52833"/>
                </a:lnTo>
                <a:lnTo>
                  <a:pt x="652346" y="52833"/>
                </a:lnTo>
                <a:lnTo>
                  <a:pt x="652346" y="160883"/>
                </a:lnTo>
                <a:close/>
              </a:path>
              <a:path w="1102360" h="163195">
                <a:moveTo>
                  <a:pt x="735538" y="142725"/>
                </a:moveTo>
                <a:lnTo>
                  <a:pt x="724974" y="142725"/>
                </a:lnTo>
                <a:lnTo>
                  <a:pt x="724974" y="34527"/>
                </a:lnTo>
                <a:lnTo>
                  <a:pt x="735538" y="34527"/>
                </a:lnTo>
                <a:lnTo>
                  <a:pt x="735538" y="142725"/>
                </a:lnTo>
                <a:close/>
              </a:path>
              <a:path w="1102360" h="163195">
                <a:moveTo>
                  <a:pt x="735538" y="160883"/>
                </a:moveTo>
                <a:lnTo>
                  <a:pt x="724974" y="160883"/>
                </a:lnTo>
                <a:lnTo>
                  <a:pt x="652346" y="52833"/>
                </a:lnTo>
                <a:lnTo>
                  <a:pt x="664634" y="52833"/>
                </a:lnTo>
                <a:lnTo>
                  <a:pt x="724974" y="142725"/>
                </a:lnTo>
                <a:lnTo>
                  <a:pt x="735538" y="142725"/>
                </a:lnTo>
                <a:lnTo>
                  <a:pt x="735538" y="160883"/>
                </a:lnTo>
                <a:close/>
              </a:path>
              <a:path w="1102360" h="163195">
                <a:moveTo>
                  <a:pt x="875618" y="52833"/>
                </a:moveTo>
                <a:lnTo>
                  <a:pt x="854705" y="52833"/>
                </a:lnTo>
                <a:lnTo>
                  <a:pt x="861648" y="52337"/>
                </a:lnTo>
                <a:lnTo>
                  <a:pt x="866611" y="50155"/>
                </a:lnTo>
                <a:lnTo>
                  <a:pt x="869592" y="46285"/>
                </a:lnTo>
                <a:lnTo>
                  <a:pt x="872564" y="42317"/>
                </a:lnTo>
                <a:lnTo>
                  <a:pt x="874059" y="35867"/>
                </a:lnTo>
                <a:lnTo>
                  <a:pt x="874059" y="26938"/>
                </a:lnTo>
                <a:lnTo>
                  <a:pt x="883280" y="26938"/>
                </a:lnTo>
                <a:lnTo>
                  <a:pt x="882833" y="34937"/>
                </a:lnTo>
                <a:lnTo>
                  <a:pt x="881494" y="41820"/>
                </a:lnTo>
                <a:lnTo>
                  <a:pt x="879261" y="47587"/>
                </a:lnTo>
                <a:lnTo>
                  <a:pt x="876136" y="52238"/>
                </a:lnTo>
                <a:lnTo>
                  <a:pt x="875618" y="52833"/>
                </a:lnTo>
                <a:close/>
              </a:path>
              <a:path w="1102360" h="163195">
                <a:moveTo>
                  <a:pt x="818938" y="162669"/>
                </a:moveTo>
                <a:lnTo>
                  <a:pt x="810204" y="162669"/>
                </a:lnTo>
                <a:lnTo>
                  <a:pt x="800730" y="161990"/>
                </a:lnTo>
                <a:lnTo>
                  <a:pt x="769057" y="138744"/>
                </a:lnTo>
                <a:lnTo>
                  <a:pt x="765713" y="121592"/>
                </a:lnTo>
                <a:lnTo>
                  <a:pt x="765713" y="34527"/>
                </a:lnTo>
                <a:lnTo>
                  <a:pt x="776428" y="34527"/>
                </a:lnTo>
                <a:lnTo>
                  <a:pt x="776551" y="121592"/>
                </a:lnTo>
                <a:lnTo>
                  <a:pt x="777002" y="127564"/>
                </a:lnTo>
                <a:lnTo>
                  <a:pt x="810204" y="153589"/>
                </a:lnTo>
                <a:lnTo>
                  <a:pt x="840754" y="153589"/>
                </a:lnTo>
                <a:lnTo>
                  <a:pt x="840170" y="154135"/>
                </a:lnTo>
                <a:lnTo>
                  <a:pt x="833426" y="157608"/>
                </a:lnTo>
                <a:lnTo>
                  <a:pt x="826682" y="160982"/>
                </a:lnTo>
                <a:lnTo>
                  <a:pt x="818938" y="162669"/>
                </a:lnTo>
                <a:close/>
              </a:path>
              <a:path w="1102360" h="163195">
                <a:moveTo>
                  <a:pt x="840754" y="153589"/>
                </a:moveTo>
                <a:lnTo>
                  <a:pt x="810204" y="153589"/>
                </a:lnTo>
                <a:lnTo>
                  <a:pt x="817610" y="153041"/>
                </a:lnTo>
                <a:lnTo>
                  <a:pt x="824197" y="151395"/>
                </a:lnTo>
                <a:lnTo>
                  <a:pt x="843989" y="34527"/>
                </a:lnTo>
                <a:lnTo>
                  <a:pt x="854705" y="34527"/>
                </a:lnTo>
                <a:lnTo>
                  <a:pt x="854705" y="52833"/>
                </a:lnTo>
                <a:lnTo>
                  <a:pt x="875618" y="52833"/>
                </a:lnTo>
                <a:lnTo>
                  <a:pt x="871478" y="57596"/>
                </a:lnTo>
                <a:lnTo>
                  <a:pt x="864334" y="60473"/>
                </a:lnTo>
                <a:lnTo>
                  <a:pt x="854705" y="60870"/>
                </a:lnTo>
                <a:lnTo>
                  <a:pt x="854609" y="129282"/>
                </a:lnTo>
                <a:lnTo>
                  <a:pt x="852723" y="136673"/>
                </a:lnTo>
                <a:lnTo>
                  <a:pt x="849056" y="143023"/>
                </a:lnTo>
                <a:lnTo>
                  <a:pt x="845380" y="149274"/>
                </a:lnTo>
                <a:lnTo>
                  <a:pt x="840754" y="153589"/>
                </a:lnTo>
                <a:close/>
              </a:path>
              <a:path w="1102360" h="163195">
                <a:moveTo>
                  <a:pt x="991175" y="50005"/>
                </a:moveTo>
                <a:lnTo>
                  <a:pt x="970157" y="50005"/>
                </a:lnTo>
                <a:lnTo>
                  <a:pt x="976405" y="49708"/>
                </a:lnTo>
                <a:lnTo>
                  <a:pt x="981015" y="47674"/>
                </a:lnTo>
                <a:lnTo>
                  <a:pt x="983997" y="43903"/>
                </a:lnTo>
                <a:lnTo>
                  <a:pt x="987073" y="40133"/>
                </a:lnTo>
                <a:lnTo>
                  <a:pt x="988509" y="34279"/>
                </a:lnTo>
                <a:lnTo>
                  <a:pt x="988607" y="25152"/>
                </a:lnTo>
                <a:lnTo>
                  <a:pt x="998284" y="25152"/>
                </a:lnTo>
                <a:lnTo>
                  <a:pt x="998284" y="34578"/>
                </a:lnTo>
                <a:lnTo>
                  <a:pt x="996446" y="42068"/>
                </a:lnTo>
                <a:lnTo>
                  <a:pt x="992745" y="47674"/>
                </a:lnTo>
                <a:lnTo>
                  <a:pt x="991175" y="50005"/>
                </a:lnTo>
                <a:close/>
              </a:path>
              <a:path w="1102360" h="163195">
                <a:moveTo>
                  <a:pt x="933543" y="162669"/>
                </a:moveTo>
                <a:lnTo>
                  <a:pt x="897750" y="146818"/>
                </a:lnTo>
                <a:lnTo>
                  <a:pt x="884137" y="105221"/>
                </a:lnTo>
                <a:lnTo>
                  <a:pt x="884191" y="89891"/>
                </a:lnTo>
                <a:lnTo>
                  <a:pt x="897599" y="48815"/>
                </a:lnTo>
                <a:lnTo>
                  <a:pt x="933391" y="32741"/>
                </a:lnTo>
                <a:lnTo>
                  <a:pt x="941134" y="32741"/>
                </a:lnTo>
                <a:lnTo>
                  <a:pt x="948126" y="34279"/>
                </a:lnTo>
                <a:lnTo>
                  <a:pt x="954384" y="37355"/>
                </a:lnTo>
                <a:lnTo>
                  <a:pt x="960632" y="40332"/>
                </a:lnTo>
                <a:lnTo>
                  <a:pt x="962859" y="42118"/>
                </a:lnTo>
                <a:lnTo>
                  <a:pt x="933391" y="42118"/>
                </a:lnTo>
                <a:lnTo>
                  <a:pt x="924993" y="42936"/>
                </a:lnTo>
                <a:lnTo>
                  <a:pt x="897454" y="70730"/>
                </a:lnTo>
                <a:lnTo>
                  <a:pt x="894889" y="105221"/>
                </a:lnTo>
                <a:lnTo>
                  <a:pt x="895507" y="115295"/>
                </a:lnTo>
                <a:lnTo>
                  <a:pt x="917542" y="150018"/>
                </a:lnTo>
                <a:lnTo>
                  <a:pt x="933543" y="153292"/>
                </a:lnTo>
                <a:lnTo>
                  <a:pt x="962302" y="153292"/>
                </a:lnTo>
                <a:lnTo>
                  <a:pt x="959289" y="155525"/>
                </a:lnTo>
                <a:lnTo>
                  <a:pt x="953495" y="158650"/>
                </a:lnTo>
                <a:lnTo>
                  <a:pt x="947273" y="160883"/>
                </a:lnTo>
                <a:lnTo>
                  <a:pt x="940622" y="162222"/>
                </a:lnTo>
                <a:lnTo>
                  <a:pt x="933543" y="162669"/>
                </a:lnTo>
                <a:close/>
              </a:path>
              <a:path w="1102360" h="163195">
                <a:moveTo>
                  <a:pt x="962302" y="153292"/>
                </a:moveTo>
                <a:lnTo>
                  <a:pt x="933543" y="153292"/>
                </a:lnTo>
                <a:lnTo>
                  <a:pt x="942062" y="152492"/>
                </a:lnTo>
                <a:lnTo>
                  <a:pt x="949615" y="150092"/>
                </a:lnTo>
                <a:lnTo>
                  <a:pt x="971449" y="115295"/>
                </a:lnTo>
                <a:lnTo>
                  <a:pt x="972038" y="105221"/>
                </a:lnTo>
                <a:lnTo>
                  <a:pt x="972028" y="89891"/>
                </a:lnTo>
                <a:lnTo>
                  <a:pt x="956051" y="49401"/>
                </a:lnTo>
                <a:lnTo>
                  <a:pt x="933391" y="42118"/>
                </a:lnTo>
                <a:lnTo>
                  <a:pt x="962859" y="42118"/>
                </a:lnTo>
                <a:lnTo>
                  <a:pt x="965890" y="44548"/>
                </a:lnTo>
                <a:lnTo>
                  <a:pt x="970157" y="50005"/>
                </a:lnTo>
                <a:lnTo>
                  <a:pt x="991175" y="50005"/>
                </a:lnTo>
                <a:lnTo>
                  <a:pt x="989102" y="53082"/>
                </a:lnTo>
                <a:lnTo>
                  <a:pt x="983254" y="56405"/>
                </a:lnTo>
                <a:lnTo>
                  <a:pt x="975215" y="57596"/>
                </a:lnTo>
                <a:lnTo>
                  <a:pt x="978358" y="64749"/>
                </a:lnTo>
                <a:lnTo>
                  <a:pt x="980645" y="72516"/>
                </a:lnTo>
                <a:lnTo>
                  <a:pt x="982077" y="80897"/>
                </a:lnTo>
                <a:lnTo>
                  <a:pt x="982654" y="89891"/>
                </a:lnTo>
                <a:lnTo>
                  <a:pt x="982627" y="105221"/>
                </a:lnTo>
                <a:lnTo>
                  <a:pt x="969263" y="146893"/>
                </a:lnTo>
                <a:lnTo>
                  <a:pt x="964611" y="151581"/>
                </a:lnTo>
                <a:lnTo>
                  <a:pt x="962302" y="153292"/>
                </a:lnTo>
                <a:close/>
              </a:path>
              <a:path w="1102360" h="163195">
                <a:moveTo>
                  <a:pt x="937715" y="24407"/>
                </a:moveTo>
                <a:lnTo>
                  <a:pt x="928485" y="24407"/>
                </a:lnTo>
                <a:lnTo>
                  <a:pt x="945154" y="0"/>
                </a:lnTo>
                <a:lnTo>
                  <a:pt x="957651" y="0"/>
                </a:lnTo>
                <a:lnTo>
                  <a:pt x="937715" y="24407"/>
                </a:lnTo>
                <a:close/>
              </a:path>
              <a:path w="1102360" h="163195">
                <a:moveTo>
                  <a:pt x="1055510" y="162669"/>
                </a:moveTo>
                <a:lnTo>
                  <a:pt x="1017114" y="141776"/>
                </a:lnTo>
                <a:lnTo>
                  <a:pt x="1007885" y="106263"/>
                </a:lnTo>
                <a:lnTo>
                  <a:pt x="1007885" y="89891"/>
                </a:lnTo>
                <a:lnTo>
                  <a:pt x="1021061" y="48480"/>
                </a:lnTo>
                <a:lnTo>
                  <a:pt x="1056253" y="32741"/>
                </a:lnTo>
                <a:lnTo>
                  <a:pt x="1065909" y="33430"/>
                </a:lnTo>
                <a:lnTo>
                  <a:pt x="1074488" y="35495"/>
                </a:lnTo>
                <a:lnTo>
                  <a:pt x="1081985" y="38937"/>
                </a:lnTo>
                <a:lnTo>
                  <a:pt x="1086022" y="41969"/>
                </a:lnTo>
                <a:lnTo>
                  <a:pt x="1056253" y="41969"/>
                </a:lnTo>
                <a:lnTo>
                  <a:pt x="1048124" y="42769"/>
                </a:lnTo>
                <a:lnTo>
                  <a:pt x="1021282" y="70023"/>
                </a:lnTo>
                <a:lnTo>
                  <a:pt x="1018771" y="89891"/>
                </a:lnTo>
                <a:lnTo>
                  <a:pt x="1018789" y="106263"/>
                </a:lnTo>
                <a:lnTo>
                  <a:pt x="1033997" y="146306"/>
                </a:lnTo>
                <a:lnTo>
                  <a:pt x="1055510" y="153589"/>
                </a:lnTo>
                <a:lnTo>
                  <a:pt x="1085557" y="153589"/>
                </a:lnTo>
                <a:lnTo>
                  <a:pt x="1081131" y="156725"/>
                </a:lnTo>
                <a:lnTo>
                  <a:pt x="1073598" y="160027"/>
                </a:lnTo>
                <a:lnTo>
                  <a:pt x="1065058" y="162008"/>
                </a:lnTo>
                <a:lnTo>
                  <a:pt x="1055510" y="162669"/>
                </a:lnTo>
                <a:close/>
              </a:path>
              <a:path w="1102360" h="163195">
                <a:moveTo>
                  <a:pt x="1101945" y="74116"/>
                </a:moveTo>
                <a:lnTo>
                  <a:pt x="1091229" y="74116"/>
                </a:lnTo>
                <a:lnTo>
                  <a:pt x="1087537" y="60052"/>
                </a:lnTo>
                <a:lnTo>
                  <a:pt x="1080478" y="50006"/>
                </a:lnTo>
                <a:lnTo>
                  <a:pt x="1070050" y="43978"/>
                </a:lnTo>
                <a:lnTo>
                  <a:pt x="1056253" y="41969"/>
                </a:lnTo>
                <a:lnTo>
                  <a:pt x="1086022" y="41969"/>
                </a:lnTo>
                <a:lnTo>
                  <a:pt x="1088400" y="43755"/>
                </a:lnTo>
                <a:lnTo>
                  <a:pt x="1093656" y="49782"/>
                </a:lnTo>
                <a:lnTo>
                  <a:pt x="1097665" y="56851"/>
                </a:lnTo>
                <a:lnTo>
                  <a:pt x="1100428" y="64963"/>
                </a:lnTo>
                <a:lnTo>
                  <a:pt x="1101945" y="74116"/>
                </a:lnTo>
                <a:close/>
              </a:path>
              <a:path w="1102360" h="163195">
                <a:moveTo>
                  <a:pt x="1085557" y="153589"/>
                </a:moveTo>
                <a:lnTo>
                  <a:pt x="1055510" y="153589"/>
                </a:lnTo>
                <a:lnTo>
                  <a:pt x="1063335" y="153087"/>
                </a:lnTo>
                <a:lnTo>
                  <a:pt x="1070135" y="151580"/>
                </a:lnTo>
                <a:lnTo>
                  <a:pt x="1091229" y="121443"/>
                </a:lnTo>
                <a:lnTo>
                  <a:pt x="1101945" y="121443"/>
                </a:lnTo>
                <a:lnTo>
                  <a:pt x="1100269" y="130838"/>
                </a:lnTo>
                <a:lnTo>
                  <a:pt x="1097330" y="139079"/>
                </a:lnTo>
                <a:lnTo>
                  <a:pt x="1093126" y="146167"/>
                </a:lnTo>
                <a:lnTo>
                  <a:pt x="1087657" y="152102"/>
                </a:lnTo>
                <a:lnTo>
                  <a:pt x="1085557" y="153589"/>
                </a:lnTo>
                <a:close/>
              </a:path>
            </a:pathLst>
          </a:custGeom>
          <a:solidFill>
            <a:srgbClr val="2A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5756" y="1291015"/>
            <a:ext cx="1562541" cy="219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2659" y="1756697"/>
            <a:ext cx="3306023" cy="228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42630" y="2030387"/>
            <a:ext cx="1879249" cy="232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9802" y="2500245"/>
            <a:ext cx="3385128" cy="237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43374" y="2960121"/>
            <a:ext cx="2476864" cy="2553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7457" y="761302"/>
            <a:ext cx="703580" cy="146685"/>
          </a:xfrm>
          <a:custGeom>
            <a:avLst/>
            <a:gdLst/>
            <a:ahLst/>
            <a:cxnLst/>
            <a:rect l="l" t="t" r="r" b="b"/>
            <a:pathLst>
              <a:path w="703580" h="146684">
                <a:moveTo>
                  <a:pt x="9229" y="114299"/>
                </a:moveTo>
                <a:lnTo>
                  <a:pt x="0" y="114299"/>
                </a:lnTo>
                <a:lnTo>
                  <a:pt x="0" y="5953"/>
                </a:lnTo>
                <a:lnTo>
                  <a:pt x="9229" y="5953"/>
                </a:lnTo>
                <a:lnTo>
                  <a:pt x="19739" y="21580"/>
                </a:lnTo>
                <a:lnTo>
                  <a:pt x="9229" y="21580"/>
                </a:lnTo>
                <a:lnTo>
                  <a:pt x="9229" y="114299"/>
                </a:lnTo>
                <a:close/>
              </a:path>
              <a:path w="703580" h="146684">
                <a:moveTo>
                  <a:pt x="80667" y="98672"/>
                </a:moveTo>
                <a:lnTo>
                  <a:pt x="71589" y="98672"/>
                </a:lnTo>
                <a:lnTo>
                  <a:pt x="71589" y="5953"/>
                </a:lnTo>
                <a:lnTo>
                  <a:pt x="80667" y="5953"/>
                </a:lnTo>
                <a:lnTo>
                  <a:pt x="80667" y="98672"/>
                </a:lnTo>
                <a:close/>
              </a:path>
              <a:path w="703580" h="146684">
                <a:moveTo>
                  <a:pt x="80667" y="114299"/>
                </a:moveTo>
                <a:lnTo>
                  <a:pt x="71589" y="114299"/>
                </a:lnTo>
                <a:lnTo>
                  <a:pt x="9229" y="21580"/>
                </a:lnTo>
                <a:lnTo>
                  <a:pt x="19739" y="21580"/>
                </a:lnTo>
                <a:lnTo>
                  <a:pt x="71589" y="98672"/>
                </a:lnTo>
                <a:lnTo>
                  <a:pt x="80667" y="98672"/>
                </a:lnTo>
                <a:lnTo>
                  <a:pt x="80667" y="114299"/>
                </a:lnTo>
                <a:close/>
              </a:path>
              <a:path w="703580" h="146684">
                <a:moveTo>
                  <a:pt x="133502" y="115788"/>
                </a:moveTo>
                <a:lnTo>
                  <a:pt x="124167" y="115788"/>
                </a:lnTo>
                <a:lnTo>
                  <a:pt x="116681" y="112067"/>
                </a:lnTo>
                <a:lnTo>
                  <a:pt x="102572" y="74860"/>
                </a:lnTo>
                <a:lnTo>
                  <a:pt x="102545" y="73223"/>
                </a:lnTo>
                <a:lnTo>
                  <a:pt x="103065" y="64265"/>
                </a:lnTo>
                <a:lnTo>
                  <a:pt x="124120" y="32295"/>
                </a:lnTo>
                <a:lnTo>
                  <a:pt x="133645" y="32295"/>
                </a:lnTo>
                <a:lnTo>
                  <a:pt x="141401" y="33114"/>
                </a:lnTo>
                <a:lnTo>
                  <a:pt x="148153" y="35569"/>
                </a:lnTo>
                <a:lnTo>
                  <a:pt x="153902" y="39662"/>
                </a:lnTo>
                <a:lnTo>
                  <a:pt x="154211" y="40034"/>
                </a:lnTo>
                <a:lnTo>
                  <a:pt x="127844" y="40034"/>
                </a:lnTo>
                <a:lnTo>
                  <a:pt x="122034" y="42961"/>
                </a:lnTo>
                <a:lnTo>
                  <a:pt x="111623" y="85079"/>
                </a:lnTo>
                <a:lnTo>
                  <a:pt x="113652" y="93166"/>
                </a:lnTo>
                <a:lnTo>
                  <a:pt x="117719" y="99119"/>
                </a:lnTo>
                <a:lnTo>
                  <a:pt x="121891" y="105072"/>
                </a:lnTo>
                <a:lnTo>
                  <a:pt x="127691" y="108049"/>
                </a:lnTo>
                <a:lnTo>
                  <a:pt x="154661" y="108049"/>
                </a:lnTo>
                <a:lnTo>
                  <a:pt x="153701" y="109090"/>
                </a:lnTo>
                <a:lnTo>
                  <a:pt x="147932" y="112811"/>
                </a:lnTo>
                <a:lnTo>
                  <a:pt x="141199" y="115044"/>
                </a:lnTo>
                <a:lnTo>
                  <a:pt x="133502" y="115788"/>
                </a:lnTo>
                <a:close/>
              </a:path>
              <a:path w="703580" h="146684">
                <a:moveTo>
                  <a:pt x="167430" y="45392"/>
                </a:moveTo>
                <a:lnTo>
                  <a:pt x="158648" y="45392"/>
                </a:lnTo>
                <a:lnTo>
                  <a:pt x="159095" y="33783"/>
                </a:lnTo>
                <a:lnTo>
                  <a:pt x="167430" y="33783"/>
                </a:lnTo>
                <a:lnTo>
                  <a:pt x="167430" y="45392"/>
                </a:lnTo>
                <a:close/>
              </a:path>
              <a:path w="703580" h="146684">
                <a:moveTo>
                  <a:pt x="154661" y="108049"/>
                </a:moveTo>
                <a:lnTo>
                  <a:pt x="135130" y="108049"/>
                </a:lnTo>
                <a:lnTo>
                  <a:pt x="142789" y="107128"/>
                </a:lnTo>
                <a:lnTo>
                  <a:pt x="149236" y="104365"/>
                </a:lnTo>
                <a:lnTo>
                  <a:pt x="154473" y="99761"/>
                </a:lnTo>
                <a:lnTo>
                  <a:pt x="158505" y="93315"/>
                </a:lnTo>
                <a:lnTo>
                  <a:pt x="158505" y="55810"/>
                </a:lnTo>
                <a:lnTo>
                  <a:pt x="156419" y="50651"/>
                </a:lnTo>
                <a:lnTo>
                  <a:pt x="153390" y="46731"/>
                </a:lnTo>
                <a:lnTo>
                  <a:pt x="149418" y="44053"/>
                </a:lnTo>
                <a:lnTo>
                  <a:pt x="145551" y="41374"/>
                </a:lnTo>
                <a:lnTo>
                  <a:pt x="140836" y="40034"/>
                </a:lnTo>
                <a:lnTo>
                  <a:pt x="154211" y="40034"/>
                </a:lnTo>
                <a:lnTo>
                  <a:pt x="158648" y="45392"/>
                </a:lnTo>
                <a:lnTo>
                  <a:pt x="167430" y="45392"/>
                </a:lnTo>
                <a:lnTo>
                  <a:pt x="167430" y="103882"/>
                </a:lnTo>
                <a:lnTo>
                  <a:pt x="158505" y="103882"/>
                </a:lnTo>
                <a:lnTo>
                  <a:pt x="154661" y="108049"/>
                </a:lnTo>
                <a:close/>
              </a:path>
              <a:path w="703580" h="146684">
                <a:moveTo>
                  <a:pt x="157232" y="138856"/>
                </a:moveTo>
                <a:lnTo>
                  <a:pt x="141979" y="138856"/>
                </a:lnTo>
                <a:lnTo>
                  <a:pt x="147789" y="136673"/>
                </a:lnTo>
                <a:lnTo>
                  <a:pt x="156123" y="127942"/>
                </a:lnTo>
                <a:lnTo>
                  <a:pt x="158305" y="121840"/>
                </a:lnTo>
                <a:lnTo>
                  <a:pt x="158459" y="115788"/>
                </a:lnTo>
                <a:lnTo>
                  <a:pt x="158505" y="103882"/>
                </a:lnTo>
                <a:lnTo>
                  <a:pt x="167430" y="103882"/>
                </a:lnTo>
                <a:lnTo>
                  <a:pt x="158648" y="137368"/>
                </a:lnTo>
                <a:lnTo>
                  <a:pt x="157232" y="138856"/>
                </a:lnTo>
                <a:close/>
              </a:path>
              <a:path w="703580" h="146684">
                <a:moveTo>
                  <a:pt x="145055" y="146446"/>
                </a:moveTo>
                <a:lnTo>
                  <a:pt x="129577" y="146446"/>
                </a:lnTo>
                <a:lnTo>
                  <a:pt x="124224" y="145156"/>
                </a:lnTo>
                <a:lnTo>
                  <a:pt x="114004" y="140096"/>
                </a:lnTo>
                <a:lnTo>
                  <a:pt x="110032" y="136772"/>
                </a:lnTo>
                <a:lnTo>
                  <a:pt x="107156" y="132605"/>
                </a:lnTo>
                <a:lnTo>
                  <a:pt x="112070" y="127247"/>
                </a:lnTo>
                <a:lnTo>
                  <a:pt x="118414" y="134986"/>
                </a:lnTo>
                <a:lnTo>
                  <a:pt x="125910" y="138856"/>
                </a:lnTo>
                <a:lnTo>
                  <a:pt x="157232" y="138856"/>
                </a:lnTo>
                <a:lnTo>
                  <a:pt x="152894" y="143420"/>
                </a:lnTo>
                <a:lnTo>
                  <a:pt x="145055" y="146446"/>
                </a:lnTo>
                <a:close/>
              </a:path>
              <a:path w="703580" h="146684">
                <a:moveTo>
                  <a:pt x="197348" y="55959"/>
                </a:moveTo>
                <a:lnTo>
                  <a:pt x="188413" y="55959"/>
                </a:lnTo>
                <a:lnTo>
                  <a:pt x="188413" y="49510"/>
                </a:lnTo>
                <a:lnTo>
                  <a:pt x="191394" y="43953"/>
                </a:lnTo>
                <a:lnTo>
                  <a:pt x="203301" y="34627"/>
                </a:lnTo>
                <a:lnTo>
                  <a:pt x="210644" y="32295"/>
                </a:lnTo>
                <a:lnTo>
                  <a:pt x="228304" y="32295"/>
                </a:lnTo>
                <a:lnTo>
                  <a:pt x="235343" y="34528"/>
                </a:lnTo>
                <a:lnTo>
                  <a:pt x="241382" y="39737"/>
                </a:lnTo>
                <a:lnTo>
                  <a:pt x="212673" y="39737"/>
                </a:lnTo>
                <a:lnTo>
                  <a:pt x="207511" y="41324"/>
                </a:lnTo>
                <a:lnTo>
                  <a:pt x="199376" y="47674"/>
                </a:lnTo>
                <a:lnTo>
                  <a:pt x="197348" y="51494"/>
                </a:lnTo>
                <a:lnTo>
                  <a:pt x="197348" y="55959"/>
                </a:lnTo>
                <a:close/>
              </a:path>
              <a:path w="703580" h="146684">
                <a:moveTo>
                  <a:pt x="217883" y="115788"/>
                </a:moveTo>
                <a:lnTo>
                  <a:pt x="204787" y="115788"/>
                </a:lnTo>
                <a:lnTo>
                  <a:pt x="198481" y="113654"/>
                </a:lnTo>
                <a:lnTo>
                  <a:pt x="193623" y="109388"/>
                </a:lnTo>
                <a:lnTo>
                  <a:pt x="188861" y="105023"/>
                </a:lnTo>
                <a:lnTo>
                  <a:pt x="186480" y="99515"/>
                </a:lnTo>
                <a:lnTo>
                  <a:pt x="186480" y="85030"/>
                </a:lnTo>
                <a:lnTo>
                  <a:pt x="223541" y="67419"/>
                </a:lnTo>
                <a:lnTo>
                  <a:pt x="239762" y="67419"/>
                </a:lnTo>
                <a:lnTo>
                  <a:pt x="239762" y="52585"/>
                </a:lnTo>
                <a:lnTo>
                  <a:pt x="237972" y="48071"/>
                </a:lnTo>
                <a:lnTo>
                  <a:pt x="234400" y="44797"/>
                </a:lnTo>
                <a:lnTo>
                  <a:pt x="230828" y="41423"/>
                </a:lnTo>
                <a:lnTo>
                  <a:pt x="225675" y="39737"/>
                </a:lnTo>
                <a:lnTo>
                  <a:pt x="241382" y="39737"/>
                </a:lnTo>
                <a:lnTo>
                  <a:pt x="245763" y="43457"/>
                </a:lnTo>
                <a:lnTo>
                  <a:pt x="248355" y="49510"/>
                </a:lnTo>
                <a:lnTo>
                  <a:pt x="248477" y="52585"/>
                </a:lnTo>
                <a:lnTo>
                  <a:pt x="248544" y="74265"/>
                </a:lnTo>
                <a:lnTo>
                  <a:pt x="223837" y="74265"/>
                </a:lnTo>
                <a:lnTo>
                  <a:pt x="214902" y="74364"/>
                </a:lnTo>
                <a:lnTo>
                  <a:pt x="207911" y="76001"/>
                </a:lnTo>
                <a:lnTo>
                  <a:pt x="202853" y="79176"/>
                </a:lnTo>
                <a:lnTo>
                  <a:pt x="197891" y="82351"/>
                </a:lnTo>
                <a:lnTo>
                  <a:pt x="195414" y="86667"/>
                </a:lnTo>
                <a:lnTo>
                  <a:pt x="195480" y="96837"/>
                </a:lnTo>
                <a:lnTo>
                  <a:pt x="197100" y="100458"/>
                </a:lnTo>
                <a:lnTo>
                  <a:pt x="203844" y="106411"/>
                </a:lnTo>
                <a:lnTo>
                  <a:pt x="208206" y="107900"/>
                </a:lnTo>
                <a:lnTo>
                  <a:pt x="235630" y="107900"/>
                </a:lnTo>
                <a:lnTo>
                  <a:pt x="232714" y="110231"/>
                </a:lnTo>
                <a:lnTo>
                  <a:pt x="227856" y="112513"/>
                </a:lnTo>
                <a:lnTo>
                  <a:pt x="222989" y="114696"/>
                </a:lnTo>
                <a:lnTo>
                  <a:pt x="217883" y="115788"/>
                </a:lnTo>
                <a:close/>
              </a:path>
              <a:path w="703580" h="146684">
                <a:moveTo>
                  <a:pt x="235630" y="107900"/>
                </a:moveTo>
                <a:lnTo>
                  <a:pt x="219522" y="107900"/>
                </a:lnTo>
                <a:lnTo>
                  <a:pt x="224827" y="106461"/>
                </a:lnTo>
                <a:lnTo>
                  <a:pt x="234152" y="100706"/>
                </a:lnTo>
                <a:lnTo>
                  <a:pt x="237581" y="96837"/>
                </a:lnTo>
                <a:lnTo>
                  <a:pt x="239762" y="91975"/>
                </a:lnTo>
                <a:lnTo>
                  <a:pt x="239762" y="74265"/>
                </a:lnTo>
                <a:lnTo>
                  <a:pt x="248544" y="74265"/>
                </a:lnTo>
                <a:lnTo>
                  <a:pt x="248544" y="102988"/>
                </a:lnTo>
                <a:lnTo>
                  <a:pt x="239762" y="102988"/>
                </a:lnTo>
                <a:lnTo>
                  <a:pt x="236686" y="107056"/>
                </a:lnTo>
                <a:lnTo>
                  <a:pt x="235630" y="107900"/>
                </a:lnTo>
                <a:close/>
              </a:path>
              <a:path w="703580" h="146684">
                <a:moveTo>
                  <a:pt x="251068" y="114299"/>
                </a:moveTo>
                <a:lnTo>
                  <a:pt x="241543" y="114299"/>
                </a:lnTo>
                <a:lnTo>
                  <a:pt x="240658" y="111720"/>
                </a:lnTo>
                <a:lnTo>
                  <a:pt x="240058" y="107950"/>
                </a:lnTo>
                <a:lnTo>
                  <a:pt x="239762" y="102988"/>
                </a:lnTo>
                <a:lnTo>
                  <a:pt x="248544" y="102988"/>
                </a:lnTo>
                <a:lnTo>
                  <a:pt x="248544" y="103682"/>
                </a:lnTo>
                <a:lnTo>
                  <a:pt x="249383" y="109536"/>
                </a:lnTo>
                <a:lnTo>
                  <a:pt x="251068" y="113406"/>
                </a:lnTo>
                <a:lnTo>
                  <a:pt x="251068" y="114299"/>
                </a:lnTo>
                <a:close/>
              </a:path>
              <a:path w="703580" h="146684">
                <a:moveTo>
                  <a:pt x="209844" y="20687"/>
                </a:moveTo>
                <a:lnTo>
                  <a:pt x="201662" y="20687"/>
                </a:lnTo>
                <a:lnTo>
                  <a:pt x="201662" y="19645"/>
                </a:lnTo>
                <a:lnTo>
                  <a:pt x="219369" y="744"/>
                </a:lnTo>
                <a:lnTo>
                  <a:pt x="225027" y="744"/>
                </a:lnTo>
                <a:lnTo>
                  <a:pt x="230891" y="6994"/>
                </a:lnTo>
                <a:lnTo>
                  <a:pt x="222198" y="6994"/>
                </a:lnTo>
                <a:lnTo>
                  <a:pt x="209844" y="20687"/>
                </a:lnTo>
                <a:close/>
              </a:path>
              <a:path w="703580" h="146684">
                <a:moveTo>
                  <a:pt x="243039" y="20687"/>
                </a:moveTo>
                <a:lnTo>
                  <a:pt x="234705" y="20687"/>
                </a:lnTo>
                <a:lnTo>
                  <a:pt x="222198" y="6994"/>
                </a:lnTo>
                <a:lnTo>
                  <a:pt x="230891" y="6994"/>
                </a:lnTo>
                <a:lnTo>
                  <a:pt x="243039" y="19942"/>
                </a:lnTo>
                <a:lnTo>
                  <a:pt x="243039" y="20687"/>
                </a:lnTo>
                <a:close/>
              </a:path>
              <a:path w="703580" h="146684">
                <a:moveTo>
                  <a:pt x="287764" y="47476"/>
                </a:moveTo>
                <a:lnTo>
                  <a:pt x="281063" y="47476"/>
                </a:lnTo>
                <a:lnTo>
                  <a:pt x="284139" y="42515"/>
                </a:lnTo>
                <a:lnTo>
                  <a:pt x="287911" y="38744"/>
                </a:lnTo>
                <a:lnTo>
                  <a:pt x="292369" y="36165"/>
                </a:lnTo>
                <a:lnTo>
                  <a:pt x="296931" y="33585"/>
                </a:lnTo>
                <a:lnTo>
                  <a:pt x="301941" y="32295"/>
                </a:lnTo>
                <a:lnTo>
                  <a:pt x="316038" y="32295"/>
                </a:lnTo>
                <a:lnTo>
                  <a:pt x="322439" y="34726"/>
                </a:lnTo>
                <a:lnTo>
                  <a:pt x="326994" y="40034"/>
                </a:lnTo>
                <a:lnTo>
                  <a:pt x="299713" y="40034"/>
                </a:lnTo>
                <a:lnTo>
                  <a:pt x="294855" y="41771"/>
                </a:lnTo>
                <a:lnTo>
                  <a:pt x="290588" y="45243"/>
                </a:lnTo>
                <a:lnTo>
                  <a:pt x="287764" y="47476"/>
                </a:lnTo>
                <a:close/>
              </a:path>
              <a:path w="703580" h="146684">
                <a:moveTo>
                  <a:pt x="281206" y="114299"/>
                </a:moveTo>
                <a:lnTo>
                  <a:pt x="272281" y="114299"/>
                </a:lnTo>
                <a:lnTo>
                  <a:pt x="272281" y="33783"/>
                </a:lnTo>
                <a:lnTo>
                  <a:pt x="280767" y="33783"/>
                </a:lnTo>
                <a:lnTo>
                  <a:pt x="281063" y="47476"/>
                </a:lnTo>
                <a:lnTo>
                  <a:pt x="287764" y="47476"/>
                </a:lnTo>
                <a:lnTo>
                  <a:pt x="286320" y="48617"/>
                </a:lnTo>
                <a:lnTo>
                  <a:pt x="283196" y="53230"/>
                </a:lnTo>
                <a:lnTo>
                  <a:pt x="281206" y="59085"/>
                </a:lnTo>
                <a:lnTo>
                  <a:pt x="281206" y="114299"/>
                </a:lnTo>
                <a:close/>
              </a:path>
              <a:path w="703580" h="146684">
                <a:moveTo>
                  <a:pt x="333002" y="114299"/>
                </a:moveTo>
                <a:lnTo>
                  <a:pt x="324220" y="114299"/>
                </a:lnTo>
                <a:lnTo>
                  <a:pt x="324125" y="54173"/>
                </a:lnTo>
                <a:lnTo>
                  <a:pt x="322582" y="48865"/>
                </a:lnTo>
                <a:lnTo>
                  <a:pt x="319486" y="45243"/>
                </a:lnTo>
                <a:lnTo>
                  <a:pt x="316629" y="41820"/>
                </a:lnTo>
                <a:lnTo>
                  <a:pt x="311819" y="40034"/>
                </a:lnTo>
                <a:lnTo>
                  <a:pt x="326994" y="40034"/>
                </a:lnTo>
                <a:lnTo>
                  <a:pt x="330869" y="44449"/>
                </a:lnTo>
                <a:lnTo>
                  <a:pt x="333002" y="51742"/>
                </a:lnTo>
                <a:lnTo>
                  <a:pt x="333002" y="114299"/>
                </a:lnTo>
                <a:close/>
              </a:path>
              <a:path w="703580" h="146684">
                <a:moveTo>
                  <a:pt x="401982" y="114299"/>
                </a:moveTo>
                <a:lnTo>
                  <a:pt x="393057" y="114299"/>
                </a:lnTo>
                <a:lnTo>
                  <a:pt x="393057" y="0"/>
                </a:lnTo>
                <a:lnTo>
                  <a:pt x="401982" y="0"/>
                </a:lnTo>
                <a:lnTo>
                  <a:pt x="401982" y="47327"/>
                </a:lnTo>
                <a:lnTo>
                  <a:pt x="408725" y="47327"/>
                </a:lnTo>
                <a:lnTo>
                  <a:pt x="407097" y="48617"/>
                </a:lnTo>
                <a:lnTo>
                  <a:pt x="403963" y="53230"/>
                </a:lnTo>
                <a:lnTo>
                  <a:pt x="401982" y="59085"/>
                </a:lnTo>
                <a:lnTo>
                  <a:pt x="401982" y="114299"/>
                </a:lnTo>
                <a:close/>
              </a:path>
              <a:path w="703580" h="146684">
                <a:moveTo>
                  <a:pt x="408725" y="47327"/>
                </a:moveTo>
                <a:lnTo>
                  <a:pt x="401982" y="47327"/>
                </a:lnTo>
                <a:lnTo>
                  <a:pt x="404859" y="42564"/>
                </a:lnTo>
                <a:lnTo>
                  <a:pt x="408583" y="38893"/>
                </a:lnTo>
                <a:lnTo>
                  <a:pt x="413146" y="36313"/>
                </a:lnTo>
                <a:lnTo>
                  <a:pt x="417708" y="33635"/>
                </a:lnTo>
                <a:lnTo>
                  <a:pt x="422718" y="32295"/>
                </a:lnTo>
                <a:lnTo>
                  <a:pt x="436806" y="32295"/>
                </a:lnTo>
                <a:lnTo>
                  <a:pt x="443206" y="34726"/>
                </a:lnTo>
                <a:lnTo>
                  <a:pt x="447770" y="40034"/>
                </a:lnTo>
                <a:lnTo>
                  <a:pt x="420489" y="40034"/>
                </a:lnTo>
                <a:lnTo>
                  <a:pt x="415622" y="41771"/>
                </a:lnTo>
                <a:lnTo>
                  <a:pt x="411355" y="45243"/>
                </a:lnTo>
                <a:lnTo>
                  <a:pt x="408725" y="47327"/>
                </a:lnTo>
                <a:close/>
              </a:path>
              <a:path w="703580" h="146684">
                <a:moveTo>
                  <a:pt x="453779" y="114299"/>
                </a:moveTo>
                <a:lnTo>
                  <a:pt x="444997" y="114299"/>
                </a:lnTo>
                <a:lnTo>
                  <a:pt x="444892" y="54173"/>
                </a:lnTo>
                <a:lnTo>
                  <a:pt x="443359" y="48865"/>
                </a:lnTo>
                <a:lnTo>
                  <a:pt x="440254" y="45243"/>
                </a:lnTo>
                <a:lnTo>
                  <a:pt x="437406" y="41820"/>
                </a:lnTo>
                <a:lnTo>
                  <a:pt x="432596" y="40034"/>
                </a:lnTo>
                <a:lnTo>
                  <a:pt x="447770" y="40034"/>
                </a:lnTo>
                <a:lnTo>
                  <a:pt x="451646" y="44449"/>
                </a:lnTo>
                <a:lnTo>
                  <a:pt x="453779" y="51742"/>
                </a:lnTo>
                <a:lnTo>
                  <a:pt x="453779" y="114299"/>
                </a:lnTo>
                <a:close/>
              </a:path>
              <a:path w="703580" h="146684">
                <a:moveTo>
                  <a:pt x="483392" y="55959"/>
                </a:moveTo>
                <a:lnTo>
                  <a:pt x="474458" y="55959"/>
                </a:lnTo>
                <a:lnTo>
                  <a:pt x="474458" y="49510"/>
                </a:lnTo>
                <a:lnTo>
                  <a:pt x="477439" y="43953"/>
                </a:lnTo>
                <a:lnTo>
                  <a:pt x="489345" y="34627"/>
                </a:lnTo>
                <a:lnTo>
                  <a:pt x="496689" y="32295"/>
                </a:lnTo>
                <a:lnTo>
                  <a:pt x="514348" y="32295"/>
                </a:lnTo>
                <a:lnTo>
                  <a:pt x="521397" y="34528"/>
                </a:lnTo>
                <a:lnTo>
                  <a:pt x="527426" y="39737"/>
                </a:lnTo>
                <a:lnTo>
                  <a:pt x="498718" y="39737"/>
                </a:lnTo>
                <a:lnTo>
                  <a:pt x="493565" y="41324"/>
                </a:lnTo>
                <a:lnTo>
                  <a:pt x="485421" y="47674"/>
                </a:lnTo>
                <a:lnTo>
                  <a:pt x="483392" y="51494"/>
                </a:lnTo>
                <a:lnTo>
                  <a:pt x="483392" y="55959"/>
                </a:lnTo>
                <a:close/>
              </a:path>
              <a:path w="703580" h="146684">
                <a:moveTo>
                  <a:pt x="503928" y="115788"/>
                </a:moveTo>
                <a:lnTo>
                  <a:pt x="490831" y="115788"/>
                </a:lnTo>
                <a:lnTo>
                  <a:pt x="484535" y="113654"/>
                </a:lnTo>
                <a:lnTo>
                  <a:pt x="479668" y="109388"/>
                </a:lnTo>
                <a:lnTo>
                  <a:pt x="474906" y="105023"/>
                </a:lnTo>
                <a:lnTo>
                  <a:pt x="472524" y="99515"/>
                </a:lnTo>
                <a:lnTo>
                  <a:pt x="472524" y="85030"/>
                </a:lnTo>
                <a:lnTo>
                  <a:pt x="509586" y="67419"/>
                </a:lnTo>
                <a:lnTo>
                  <a:pt x="525807" y="67419"/>
                </a:lnTo>
                <a:lnTo>
                  <a:pt x="525807" y="52585"/>
                </a:lnTo>
                <a:lnTo>
                  <a:pt x="524026" y="48071"/>
                </a:lnTo>
                <a:lnTo>
                  <a:pt x="520454" y="44797"/>
                </a:lnTo>
                <a:lnTo>
                  <a:pt x="516882" y="41423"/>
                </a:lnTo>
                <a:lnTo>
                  <a:pt x="511720" y="39737"/>
                </a:lnTo>
                <a:lnTo>
                  <a:pt x="527426" y="39737"/>
                </a:lnTo>
                <a:lnTo>
                  <a:pt x="531808" y="43457"/>
                </a:lnTo>
                <a:lnTo>
                  <a:pt x="534409" y="49510"/>
                </a:lnTo>
                <a:lnTo>
                  <a:pt x="534528" y="52585"/>
                </a:lnTo>
                <a:lnTo>
                  <a:pt x="534589" y="74265"/>
                </a:lnTo>
                <a:lnTo>
                  <a:pt x="509881" y="74265"/>
                </a:lnTo>
                <a:lnTo>
                  <a:pt x="500956" y="74364"/>
                </a:lnTo>
                <a:lnTo>
                  <a:pt x="493955" y="76001"/>
                </a:lnTo>
                <a:lnTo>
                  <a:pt x="488898" y="79176"/>
                </a:lnTo>
                <a:lnTo>
                  <a:pt x="483935" y="82351"/>
                </a:lnTo>
                <a:lnTo>
                  <a:pt x="481459" y="86667"/>
                </a:lnTo>
                <a:lnTo>
                  <a:pt x="481525" y="96837"/>
                </a:lnTo>
                <a:lnTo>
                  <a:pt x="483145" y="100458"/>
                </a:lnTo>
                <a:lnTo>
                  <a:pt x="489888" y="106411"/>
                </a:lnTo>
                <a:lnTo>
                  <a:pt x="494260" y="107900"/>
                </a:lnTo>
                <a:lnTo>
                  <a:pt x="521675" y="107900"/>
                </a:lnTo>
                <a:lnTo>
                  <a:pt x="518759" y="110231"/>
                </a:lnTo>
                <a:lnTo>
                  <a:pt x="513901" y="112513"/>
                </a:lnTo>
                <a:lnTo>
                  <a:pt x="509043" y="114696"/>
                </a:lnTo>
                <a:lnTo>
                  <a:pt x="503928" y="115788"/>
                </a:lnTo>
                <a:close/>
              </a:path>
              <a:path w="703580" h="146684">
                <a:moveTo>
                  <a:pt x="521675" y="107900"/>
                </a:moveTo>
                <a:lnTo>
                  <a:pt x="505566" y="107900"/>
                </a:lnTo>
                <a:lnTo>
                  <a:pt x="510872" y="106461"/>
                </a:lnTo>
                <a:lnTo>
                  <a:pt x="520206" y="100706"/>
                </a:lnTo>
                <a:lnTo>
                  <a:pt x="523626" y="96837"/>
                </a:lnTo>
                <a:lnTo>
                  <a:pt x="525807" y="91975"/>
                </a:lnTo>
                <a:lnTo>
                  <a:pt x="525807" y="74265"/>
                </a:lnTo>
                <a:lnTo>
                  <a:pt x="534589" y="74265"/>
                </a:lnTo>
                <a:lnTo>
                  <a:pt x="534589" y="102988"/>
                </a:lnTo>
                <a:lnTo>
                  <a:pt x="525807" y="102988"/>
                </a:lnTo>
                <a:lnTo>
                  <a:pt x="522730" y="107056"/>
                </a:lnTo>
                <a:lnTo>
                  <a:pt x="521675" y="107900"/>
                </a:lnTo>
                <a:close/>
              </a:path>
              <a:path w="703580" h="146684">
                <a:moveTo>
                  <a:pt x="537123" y="114299"/>
                </a:moveTo>
                <a:lnTo>
                  <a:pt x="527598" y="114299"/>
                </a:lnTo>
                <a:lnTo>
                  <a:pt x="526702" y="111720"/>
                </a:lnTo>
                <a:lnTo>
                  <a:pt x="526102" y="107950"/>
                </a:lnTo>
                <a:lnTo>
                  <a:pt x="525807" y="102988"/>
                </a:lnTo>
                <a:lnTo>
                  <a:pt x="534589" y="102988"/>
                </a:lnTo>
                <a:lnTo>
                  <a:pt x="534589" y="103682"/>
                </a:lnTo>
                <a:lnTo>
                  <a:pt x="535427" y="109536"/>
                </a:lnTo>
                <a:lnTo>
                  <a:pt x="537123" y="113406"/>
                </a:lnTo>
                <a:lnTo>
                  <a:pt x="537123" y="114299"/>
                </a:lnTo>
                <a:close/>
              </a:path>
              <a:path w="703580" h="146684">
                <a:moveTo>
                  <a:pt x="513748" y="20835"/>
                </a:moveTo>
                <a:lnTo>
                  <a:pt x="505719" y="20835"/>
                </a:lnTo>
                <a:lnTo>
                  <a:pt x="488898" y="0"/>
                </a:lnTo>
                <a:lnTo>
                  <a:pt x="499613" y="0"/>
                </a:lnTo>
                <a:lnTo>
                  <a:pt x="513748" y="20835"/>
                </a:lnTo>
                <a:close/>
              </a:path>
              <a:path w="703580" h="146684">
                <a:moveTo>
                  <a:pt x="573808" y="47476"/>
                </a:moveTo>
                <a:lnTo>
                  <a:pt x="567107" y="47476"/>
                </a:lnTo>
                <a:lnTo>
                  <a:pt x="570184" y="42515"/>
                </a:lnTo>
                <a:lnTo>
                  <a:pt x="573956" y="38744"/>
                </a:lnTo>
                <a:lnTo>
                  <a:pt x="578423" y="36165"/>
                </a:lnTo>
                <a:lnTo>
                  <a:pt x="582985" y="33585"/>
                </a:lnTo>
                <a:lnTo>
                  <a:pt x="587996" y="32295"/>
                </a:lnTo>
                <a:lnTo>
                  <a:pt x="602083" y="32295"/>
                </a:lnTo>
                <a:lnTo>
                  <a:pt x="608484" y="34726"/>
                </a:lnTo>
                <a:lnTo>
                  <a:pt x="613038" y="40034"/>
                </a:lnTo>
                <a:lnTo>
                  <a:pt x="585757" y="40034"/>
                </a:lnTo>
                <a:lnTo>
                  <a:pt x="580900" y="41771"/>
                </a:lnTo>
                <a:lnTo>
                  <a:pt x="576632" y="45243"/>
                </a:lnTo>
                <a:lnTo>
                  <a:pt x="573808" y="47476"/>
                </a:lnTo>
                <a:close/>
              </a:path>
              <a:path w="703580" h="146684">
                <a:moveTo>
                  <a:pt x="567260" y="114299"/>
                </a:moveTo>
                <a:lnTo>
                  <a:pt x="558325" y="114299"/>
                </a:lnTo>
                <a:lnTo>
                  <a:pt x="558325" y="33783"/>
                </a:lnTo>
                <a:lnTo>
                  <a:pt x="566812" y="33783"/>
                </a:lnTo>
                <a:lnTo>
                  <a:pt x="567107" y="47476"/>
                </a:lnTo>
                <a:lnTo>
                  <a:pt x="573808" y="47476"/>
                </a:lnTo>
                <a:lnTo>
                  <a:pt x="572365" y="48617"/>
                </a:lnTo>
                <a:lnTo>
                  <a:pt x="569241" y="53230"/>
                </a:lnTo>
                <a:lnTo>
                  <a:pt x="567260" y="59085"/>
                </a:lnTo>
                <a:lnTo>
                  <a:pt x="567260" y="114299"/>
                </a:lnTo>
                <a:close/>
              </a:path>
              <a:path w="703580" h="146684">
                <a:moveTo>
                  <a:pt x="619047" y="114299"/>
                </a:moveTo>
                <a:lnTo>
                  <a:pt x="610265" y="114299"/>
                </a:lnTo>
                <a:lnTo>
                  <a:pt x="610170" y="54173"/>
                </a:lnTo>
                <a:lnTo>
                  <a:pt x="608627" y="48865"/>
                </a:lnTo>
                <a:lnTo>
                  <a:pt x="605531" y="45243"/>
                </a:lnTo>
                <a:lnTo>
                  <a:pt x="602674" y="41820"/>
                </a:lnTo>
                <a:lnTo>
                  <a:pt x="597864" y="40034"/>
                </a:lnTo>
                <a:lnTo>
                  <a:pt x="613038" y="40034"/>
                </a:lnTo>
                <a:lnTo>
                  <a:pt x="616913" y="44449"/>
                </a:lnTo>
                <a:lnTo>
                  <a:pt x="619047" y="51742"/>
                </a:lnTo>
                <a:lnTo>
                  <a:pt x="619047" y="114299"/>
                </a:lnTo>
                <a:close/>
              </a:path>
              <a:path w="703580" h="146684">
                <a:moveTo>
                  <a:pt x="669425" y="115788"/>
                </a:moveTo>
                <a:lnTo>
                  <a:pt x="660100" y="115788"/>
                </a:lnTo>
                <a:lnTo>
                  <a:pt x="652613" y="112067"/>
                </a:lnTo>
                <a:lnTo>
                  <a:pt x="638495" y="74860"/>
                </a:lnTo>
                <a:lnTo>
                  <a:pt x="638469" y="73223"/>
                </a:lnTo>
                <a:lnTo>
                  <a:pt x="638990" y="64265"/>
                </a:lnTo>
                <a:lnTo>
                  <a:pt x="660052" y="32295"/>
                </a:lnTo>
                <a:lnTo>
                  <a:pt x="669577" y="32295"/>
                </a:lnTo>
                <a:lnTo>
                  <a:pt x="677333" y="33114"/>
                </a:lnTo>
                <a:lnTo>
                  <a:pt x="684086" y="35569"/>
                </a:lnTo>
                <a:lnTo>
                  <a:pt x="689835" y="39662"/>
                </a:lnTo>
                <a:lnTo>
                  <a:pt x="690143" y="40034"/>
                </a:lnTo>
                <a:lnTo>
                  <a:pt x="663767" y="40034"/>
                </a:lnTo>
                <a:lnTo>
                  <a:pt x="657966" y="42961"/>
                </a:lnTo>
                <a:lnTo>
                  <a:pt x="647546" y="85079"/>
                </a:lnTo>
                <a:lnTo>
                  <a:pt x="649584" y="93166"/>
                </a:lnTo>
                <a:lnTo>
                  <a:pt x="653651" y="99119"/>
                </a:lnTo>
                <a:lnTo>
                  <a:pt x="657814" y="105072"/>
                </a:lnTo>
                <a:lnTo>
                  <a:pt x="663624" y="108049"/>
                </a:lnTo>
                <a:lnTo>
                  <a:pt x="690589" y="108049"/>
                </a:lnTo>
                <a:lnTo>
                  <a:pt x="689629" y="109090"/>
                </a:lnTo>
                <a:lnTo>
                  <a:pt x="683862" y="112811"/>
                </a:lnTo>
                <a:lnTo>
                  <a:pt x="677127" y="115044"/>
                </a:lnTo>
                <a:lnTo>
                  <a:pt x="669425" y="115788"/>
                </a:lnTo>
                <a:close/>
              </a:path>
              <a:path w="703580" h="146684">
                <a:moveTo>
                  <a:pt x="703362" y="45392"/>
                </a:moveTo>
                <a:lnTo>
                  <a:pt x="694580" y="45392"/>
                </a:lnTo>
                <a:lnTo>
                  <a:pt x="695028" y="33783"/>
                </a:lnTo>
                <a:lnTo>
                  <a:pt x="703362" y="33783"/>
                </a:lnTo>
                <a:lnTo>
                  <a:pt x="703362" y="45392"/>
                </a:lnTo>
                <a:close/>
              </a:path>
              <a:path w="703580" h="146684">
                <a:moveTo>
                  <a:pt x="690589" y="108049"/>
                </a:moveTo>
                <a:lnTo>
                  <a:pt x="671063" y="108049"/>
                </a:lnTo>
                <a:lnTo>
                  <a:pt x="678717" y="107128"/>
                </a:lnTo>
                <a:lnTo>
                  <a:pt x="685164" y="104365"/>
                </a:lnTo>
                <a:lnTo>
                  <a:pt x="690401" y="99761"/>
                </a:lnTo>
                <a:lnTo>
                  <a:pt x="694428" y="93315"/>
                </a:lnTo>
                <a:lnTo>
                  <a:pt x="694428" y="55810"/>
                </a:lnTo>
                <a:lnTo>
                  <a:pt x="692342" y="50651"/>
                </a:lnTo>
                <a:lnTo>
                  <a:pt x="689322" y="46731"/>
                </a:lnTo>
                <a:lnTo>
                  <a:pt x="685350" y="44053"/>
                </a:lnTo>
                <a:lnTo>
                  <a:pt x="681483" y="41374"/>
                </a:lnTo>
                <a:lnTo>
                  <a:pt x="676768" y="40034"/>
                </a:lnTo>
                <a:lnTo>
                  <a:pt x="690143" y="40034"/>
                </a:lnTo>
                <a:lnTo>
                  <a:pt x="694580" y="45392"/>
                </a:lnTo>
                <a:lnTo>
                  <a:pt x="703362" y="45392"/>
                </a:lnTo>
                <a:lnTo>
                  <a:pt x="703362" y="103882"/>
                </a:lnTo>
                <a:lnTo>
                  <a:pt x="694428" y="103882"/>
                </a:lnTo>
                <a:lnTo>
                  <a:pt x="690589" y="108049"/>
                </a:lnTo>
                <a:close/>
              </a:path>
              <a:path w="703580" h="146684">
                <a:moveTo>
                  <a:pt x="693165" y="138856"/>
                </a:moveTo>
                <a:lnTo>
                  <a:pt x="677911" y="138856"/>
                </a:lnTo>
                <a:lnTo>
                  <a:pt x="683712" y="136673"/>
                </a:lnTo>
                <a:lnTo>
                  <a:pt x="692047" y="127942"/>
                </a:lnTo>
                <a:lnTo>
                  <a:pt x="694228" y="121840"/>
                </a:lnTo>
                <a:lnTo>
                  <a:pt x="694382" y="115788"/>
                </a:lnTo>
                <a:lnTo>
                  <a:pt x="694428" y="103882"/>
                </a:lnTo>
                <a:lnTo>
                  <a:pt x="703362" y="103882"/>
                </a:lnTo>
                <a:lnTo>
                  <a:pt x="694580" y="137368"/>
                </a:lnTo>
                <a:lnTo>
                  <a:pt x="693165" y="138856"/>
                </a:lnTo>
                <a:close/>
              </a:path>
              <a:path w="703580" h="146684">
                <a:moveTo>
                  <a:pt x="680988" y="146446"/>
                </a:moveTo>
                <a:lnTo>
                  <a:pt x="665510" y="146446"/>
                </a:lnTo>
                <a:lnTo>
                  <a:pt x="660147" y="145156"/>
                </a:lnTo>
                <a:lnTo>
                  <a:pt x="654994" y="142577"/>
                </a:lnTo>
                <a:lnTo>
                  <a:pt x="649927" y="140096"/>
                </a:lnTo>
                <a:lnTo>
                  <a:pt x="645965" y="136772"/>
                </a:lnTo>
                <a:lnTo>
                  <a:pt x="643088" y="132605"/>
                </a:lnTo>
                <a:lnTo>
                  <a:pt x="647993" y="127247"/>
                </a:lnTo>
                <a:lnTo>
                  <a:pt x="654347" y="134986"/>
                </a:lnTo>
                <a:lnTo>
                  <a:pt x="661833" y="138856"/>
                </a:lnTo>
                <a:lnTo>
                  <a:pt x="693165" y="138856"/>
                </a:lnTo>
                <a:lnTo>
                  <a:pt x="688827" y="143420"/>
                </a:lnTo>
                <a:lnTo>
                  <a:pt x="680988" y="146446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954" y="1423377"/>
            <a:ext cx="3702734" cy="24972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4324" y="438728"/>
            <a:ext cx="1102360" cy="163195"/>
          </a:xfrm>
          <a:custGeom>
            <a:avLst/>
            <a:gdLst/>
            <a:ahLst/>
            <a:cxnLst/>
            <a:rect l="l" t="t" r="r" b="b"/>
            <a:pathLst>
              <a:path w="1102360" h="163195">
                <a:moveTo>
                  <a:pt x="97183" y="43606"/>
                </a:moveTo>
                <a:lnTo>
                  <a:pt x="0" y="43606"/>
                </a:lnTo>
                <a:lnTo>
                  <a:pt x="0" y="34527"/>
                </a:lnTo>
                <a:lnTo>
                  <a:pt x="97183" y="34527"/>
                </a:lnTo>
                <a:lnTo>
                  <a:pt x="97183" y="43606"/>
                </a:lnTo>
                <a:close/>
              </a:path>
              <a:path w="1102360" h="163195">
                <a:moveTo>
                  <a:pt x="53882" y="160883"/>
                </a:moveTo>
                <a:lnTo>
                  <a:pt x="43310" y="160883"/>
                </a:lnTo>
                <a:lnTo>
                  <a:pt x="43310" y="43606"/>
                </a:lnTo>
                <a:lnTo>
                  <a:pt x="53882" y="43606"/>
                </a:lnTo>
                <a:lnTo>
                  <a:pt x="53882" y="160883"/>
                </a:lnTo>
                <a:close/>
              </a:path>
              <a:path w="1102360" h="163195">
                <a:moveTo>
                  <a:pt x="128149" y="160883"/>
                </a:moveTo>
                <a:lnTo>
                  <a:pt x="117433" y="160883"/>
                </a:lnTo>
                <a:lnTo>
                  <a:pt x="117433" y="34527"/>
                </a:lnTo>
                <a:lnTo>
                  <a:pt x="158362" y="34527"/>
                </a:lnTo>
                <a:lnTo>
                  <a:pt x="167920" y="35141"/>
                </a:lnTo>
                <a:lnTo>
                  <a:pt x="176364" y="36983"/>
                </a:lnTo>
                <a:lnTo>
                  <a:pt x="183694" y="40053"/>
                </a:lnTo>
                <a:lnTo>
                  <a:pt x="188833" y="43606"/>
                </a:lnTo>
                <a:lnTo>
                  <a:pt x="128149" y="43606"/>
                </a:lnTo>
                <a:lnTo>
                  <a:pt x="128149" y="99119"/>
                </a:lnTo>
                <a:lnTo>
                  <a:pt x="189730" y="99119"/>
                </a:lnTo>
                <a:lnTo>
                  <a:pt x="189461" y="99466"/>
                </a:lnTo>
                <a:lnTo>
                  <a:pt x="183108" y="103733"/>
                </a:lnTo>
                <a:lnTo>
                  <a:pt x="175173" y="106114"/>
                </a:lnTo>
                <a:lnTo>
                  <a:pt x="176488" y="108346"/>
                </a:lnTo>
                <a:lnTo>
                  <a:pt x="128149" y="108346"/>
                </a:lnTo>
                <a:lnTo>
                  <a:pt x="128149" y="160883"/>
                </a:lnTo>
                <a:close/>
              </a:path>
              <a:path w="1102360" h="163195">
                <a:moveTo>
                  <a:pt x="189730" y="99119"/>
                </a:moveTo>
                <a:lnTo>
                  <a:pt x="169820" y="99119"/>
                </a:lnTo>
                <a:lnTo>
                  <a:pt x="177012" y="96589"/>
                </a:lnTo>
                <a:lnTo>
                  <a:pt x="187927" y="86469"/>
                </a:lnTo>
                <a:lnTo>
                  <a:pt x="190652" y="79871"/>
                </a:lnTo>
                <a:lnTo>
                  <a:pt x="190652" y="62805"/>
                </a:lnTo>
                <a:lnTo>
                  <a:pt x="187775" y="55909"/>
                </a:lnTo>
                <a:lnTo>
                  <a:pt x="182022" y="51047"/>
                </a:lnTo>
                <a:lnTo>
                  <a:pt x="176364" y="46087"/>
                </a:lnTo>
                <a:lnTo>
                  <a:pt x="168430" y="43606"/>
                </a:lnTo>
                <a:lnTo>
                  <a:pt x="188833" y="43606"/>
                </a:lnTo>
                <a:lnTo>
                  <a:pt x="201367" y="71735"/>
                </a:lnTo>
                <a:lnTo>
                  <a:pt x="201367" y="79871"/>
                </a:lnTo>
                <a:lnTo>
                  <a:pt x="198986" y="87064"/>
                </a:lnTo>
                <a:lnTo>
                  <a:pt x="194223" y="93314"/>
                </a:lnTo>
                <a:lnTo>
                  <a:pt x="189730" y="99119"/>
                </a:lnTo>
                <a:close/>
              </a:path>
              <a:path w="1102360" h="163195">
                <a:moveTo>
                  <a:pt x="206730" y="160883"/>
                </a:moveTo>
                <a:lnTo>
                  <a:pt x="195414" y="160883"/>
                </a:lnTo>
                <a:lnTo>
                  <a:pt x="164753" y="108346"/>
                </a:lnTo>
                <a:lnTo>
                  <a:pt x="176488" y="108346"/>
                </a:lnTo>
                <a:lnTo>
                  <a:pt x="206730" y="159692"/>
                </a:lnTo>
                <a:lnTo>
                  <a:pt x="206730" y="160883"/>
                </a:lnTo>
                <a:close/>
              </a:path>
              <a:path w="1102360" h="163195">
                <a:moveTo>
                  <a:pt x="274729" y="162669"/>
                </a:moveTo>
                <a:lnTo>
                  <a:pt x="238857" y="146892"/>
                </a:lnTo>
                <a:lnTo>
                  <a:pt x="225352" y="104625"/>
                </a:lnTo>
                <a:lnTo>
                  <a:pt x="225388" y="89445"/>
                </a:lnTo>
                <a:lnTo>
                  <a:pt x="238785" y="48741"/>
                </a:lnTo>
                <a:lnTo>
                  <a:pt x="274433" y="32741"/>
                </a:lnTo>
                <a:lnTo>
                  <a:pt x="281556" y="33197"/>
                </a:lnTo>
                <a:lnTo>
                  <a:pt x="288160" y="34527"/>
                </a:lnTo>
                <a:lnTo>
                  <a:pt x="294384" y="36759"/>
                </a:lnTo>
                <a:lnTo>
                  <a:pt x="300179" y="39885"/>
                </a:lnTo>
                <a:lnTo>
                  <a:pt x="303223" y="42118"/>
                </a:lnTo>
                <a:lnTo>
                  <a:pt x="274433" y="42118"/>
                </a:lnTo>
                <a:lnTo>
                  <a:pt x="266095" y="42936"/>
                </a:lnTo>
                <a:lnTo>
                  <a:pt x="238635" y="70730"/>
                </a:lnTo>
                <a:lnTo>
                  <a:pt x="236029" y="104625"/>
                </a:lnTo>
                <a:lnTo>
                  <a:pt x="236680" y="115276"/>
                </a:lnTo>
                <a:lnTo>
                  <a:pt x="258728" y="150018"/>
                </a:lnTo>
                <a:lnTo>
                  <a:pt x="274729" y="153292"/>
                </a:lnTo>
                <a:lnTo>
                  <a:pt x="303487" y="153292"/>
                </a:lnTo>
                <a:lnTo>
                  <a:pt x="300475" y="155525"/>
                </a:lnTo>
                <a:lnTo>
                  <a:pt x="294681" y="158650"/>
                </a:lnTo>
                <a:lnTo>
                  <a:pt x="288459" y="160883"/>
                </a:lnTo>
                <a:lnTo>
                  <a:pt x="281808" y="162222"/>
                </a:lnTo>
                <a:lnTo>
                  <a:pt x="274729" y="162669"/>
                </a:lnTo>
                <a:close/>
              </a:path>
              <a:path w="1102360" h="163195">
                <a:moveTo>
                  <a:pt x="303487" y="153292"/>
                </a:moveTo>
                <a:lnTo>
                  <a:pt x="274729" y="153292"/>
                </a:lnTo>
                <a:lnTo>
                  <a:pt x="283267" y="152474"/>
                </a:lnTo>
                <a:lnTo>
                  <a:pt x="290764" y="150055"/>
                </a:lnTo>
                <a:lnTo>
                  <a:pt x="312482" y="115145"/>
                </a:lnTo>
                <a:lnTo>
                  <a:pt x="313098" y="104625"/>
                </a:lnTo>
                <a:lnTo>
                  <a:pt x="313034" y="89445"/>
                </a:lnTo>
                <a:lnTo>
                  <a:pt x="297089" y="49401"/>
                </a:lnTo>
                <a:lnTo>
                  <a:pt x="274433" y="42118"/>
                </a:lnTo>
                <a:lnTo>
                  <a:pt x="303223" y="42118"/>
                </a:lnTo>
                <a:lnTo>
                  <a:pt x="323327" y="81222"/>
                </a:lnTo>
                <a:lnTo>
                  <a:pt x="323839" y="89445"/>
                </a:lnTo>
                <a:lnTo>
                  <a:pt x="323839" y="104625"/>
                </a:lnTo>
                <a:lnTo>
                  <a:pt x="310448" y="146893"/>
                </a:lnTo>
                <a:lnTo>
                  <a:pt x="305797" y="151581"/>
                </a:lnTo>
                <a:lnTo>
                  <a:pt x="303487" y="153292"/>
                </a:lnTo>
                <a:close/>
              </a:path>
              <a:path w="1102360" h="163195">
                <a:moveTo>
                  <a:pt x="361501" y="160883"/>
                </a:moveTo>
                <a:lnTo>
                  <a:pt x="350633" y="160883"/>
                </a:lnTo>
                <a:lnTo>
                  <a:pt x="350633" y="34527"/>
                </a:lnTo>
                <a:lnTo>
                  <a:pt x="361501" y="34527"/>
                </a:lnTo>
                <a:lnTo>
                  <a:pt x="373789" y="52833"/>
                </a:lnTo>
                <a:lnTo>
                  <a:pt x="361501" y="52833"/>
                </a:lnTo>
                <a:lnTo>
                  <a:pt x="361501" y="160883"/>
                </a:lnTo>
                <a:close/>
              </a:path>
              <a:path w="1102360" h="163195">
                <a:moveTo>
                  <a:pt x="444692" y="142725"/>
                </a:moveTo>
                <a:lnTo>
                  <a:pt x="434129" y="142725"/>
                </a:lnTo>
                <a:lnTo>
                  <a:pt x="434129" y="34527"/>
                </a:lnTo>
                <a:lnTo>
                  <a:pt x="444692" y="34527"/>
                </a:lnTo>
                <a:lnTo>
                  <a:pt x="444692" y="142725"/>
                </a:lnTo>
                <a:close/>
              </a:path>
              <a:path w="1102360" h="163195">
                <a:moveTo>
                  <a:pt x="444692" y="160883"/>
                </a:moveTo>
                <a:lnTo>
                  <a:pt x="434129" y="160883"/>
                </a:lnTo>
                <a:lnTo>
                  <a:pt x="361501" y="52833"/>
                </a:lnTo>
                <a:lnTo>
                  <a:pt x="373789" y="52833"/>
                </a:lnTo>
                <a:lnTo>
                  <a:pt x="434129" y="142725"/>
                </a:lnTo>
                <a:lnTo>
                  <a:pt x="444692" y="142725"/>
                </a:lnTo>
                <a:lnTo>
                  <a:pt x="444692" y="160883"/>
                </a:lnTo>
                <a:close/>
              </a:path>
              <a:path w="1102360" h="163195">
                <a:moveTo>
                  <a:pt x="524121" y="162669"/>
                </a:moveTo>
                <a:lnTo>
                  <a:pt x="487438" y="146930"/>
                </a:lnTo>
                <a:lnTo>
                  <a:pt x="473524" y="105519"/>
                </a:lnTo>
                <a:lnTo>
                  <a:pt x="473524" y="89594"/>
                </a:lnTo>
                <a:lnTo>
                  <a:pt x="486764" y="48071"/>
                </a:lnTo>
                <a:lnTo>
                  <a:pt x="522340" y="32741"/>
                </a:lnTo>
                <a:lnTo>
                  <a:pt x="531670" y="33364"/>
                </a:lnTo>
                <a:lnTo>
                  <a:pt x="540014" y="35234"/>
                </a:lnTo>
                <a:lnTo>
                  <a:pt x="547372" y="38350"/>
                </a:lnTo>
                <a:lnTo>
                  <a:pt x="552657" y="41969"/>
                </a:lnTo>
                <a:lnTo>
                  <a:pt x="522483" y="41969"/>
                </a:lnTo>
                <a:lnTo>
                  <a:pt x="514087" y="42760"/>
                </a:lnTo>
                <a:lnTo>
                  <a:pt x="486657" y="69725"/>
                </a:lnTo>
                <a:lnTo>
                  <a:pt x="484114" y="105519"/>
                </a:lnTo>
                <a:lnTo>
                  <a:pt x="484395" y="111927"/>
                </a:lnTo>
                <a:lnTo>
                  <a:pt x="509138" y="151556"/>
                </a:lnTo>
                <a:lnTo>
                  <a:pt x="516187" y="153589"/>
                </a:lnTo>
                <a:lnTo>
                  <a:pt x="560861" y="153589"/>
                </a:lnTo>
                <a:lnTo>
                  <a:pt x="558554" y="155227"/>
                </a:lnTo>
                <a:lnTo>
                  <a:pt x="550620" y="158203"/>
                </a:lnTo>
                <a:lnTo>
                  <a:pt x="544554" y="160157"/>
                </a:lnTo>
                <a:lnTo>
                  <a:pt x="538117" y="161552"/>
                </a:lnTo>
                <a:lnTo>
                  <a:pt x="531306" y="162389"/>
                </a:lnTo>
                <a:lnTo>
                  <a:pt x="524121" y="162669"/>
                </a:lnTo>
                <a:close/>
              </a:path>
              <a:path w="1102360" h="163195">
                <a:moveTo>
                  <a:pt x="567879" y="70097"/>
                </a:moveTo>
                <a:lnTo>
                  <a:pt x="557316" y="70097"/>
                </a:lnTo>
                <a:lnTo>
                  <a:pt x="555725" y="60870"/>
                </a:lnTo>
                <a:lnTo>
                  <a:pt x="551905" y="53875"/>
                </a:lnTo>
                <a:lnTo>
                  <a:pt x="544555" y="48071"/>
                </a:lnTo>
                <a:lnTo>
                  <a:pt x="539904" y="44350"/>
                </a:lnTo>
                <a:lnTo>
                  <a:pt x="532113" y="41969"/>
                </a:lnTo>
                <a:lnTo>
                  <a:pt x="552657" y="41969"/>
                </a:lnTo>
                <a:lnTo>
                  <a:pt x="553790" y="42760"/>
                </a:lnTo>
                <a:lnTo>
                  <a:pt x="559091" y="48164"/>
                </a:lnTo>
                <a:lnTo>
                  <a:pt x="563229" y="54545"/>
                </a:lnTo>
                <a:lnTo>
                  <a:pt x="566159" y="61856"/>
                </a:lnTo>
                <a:lnTo>
                  <a:pt x="567879" y="70097"/>
                </a:lnTo>
                <a:close/>
              </a:path>
              <a:path w="1102360" h="163195">
                <a:moveTo>
                  <a:pt x="560861" y="153589"/>
                </a:moveTo>
                <a:lnTo>
                  <a:pt x="533351" y="153589"/>
                </a:lnTo>
                <a:lnTo>
                  <a:pt x="541238" y="152151"/>
                </a:lnTo>
                <a:lnTo>
                  <a:pt x="552058" y="147389"/>
                </a:lnTo>
                <a:lnTo>
                  <a:pt x="555230" y="145156"/>
                </a:lnTo>
                <a:lnTo>
                  <a:pt x="557316" y="142577"/>
                </a:lnTo>
                <a:lnTo>
                  <a:pt x="557316" y="109983"/>
                </a:lnTo>
                <a:lnTo>
                  <a:pt x="523378" y="109983"/>
                </a:lnTo>
                <a:lnTo>
                  <a:pt x="523378" y="100905"/>
                </a:lnTo>
                <a:lnTo>
                  <a:pt x="568031" y="100905"/>
                </a:lnTo>
                <a:lnTo>
                  <a:pt x="568031" y="145850"/>
                </a:lnTo>
                <a:lnTo>
                  <a:pt x="564355" y="151109"/>
                </a:lnTo>
                <a:lnTo>
                  <a:pt x="560861" y="153589"/>
                </a:lnTo>
                <a:close/>
              </a:path>
              <a:path w="1102360" h="163195">
                <a:moveTo>
                  <a:pt x="652346" y="160883"/>
                </a:moveTo>
                <a:lnTo>
                  <a:pt x="641478" y="160883"/>
                </a:lnTo>
                <a:lnTo>
                  <a:pt x="641478" y="34527"/>
                </a:lnTo>
                <a:lnTo>
                  <a:pt x="652346" y="34527"/>
                </a:lnTo>
                <a:lnTo>
                  <a:pt x="664634" y="52833"/>
                </a:lnTo>
                <a:lnTo>
                  <a:pt x="652346" y="52833"/>
                </a:lnTo>
                <a:lnTo>
                  <a:pt x="652346" y="160883"/>
                </a:lnTo>
                <a:close/>
              </a:path>
              <a:path w="1102360" h="163195">
                <a:moveTo>
                  <a:pt x="735538" y="142725"/>
                </a:moveTo>
                <a:lnTo>
                  <a:pt x="724974" y="142725"/>
                </a:lnTo>
                <a:lnTo>
                  <a:pt x="724974" y="34527"/>
                </a:lnTo>
                <a:lnTo>
                  <a:pt x="735538" y="34527"/>
                </a:lnTo>
                <a:lnTo>
                  <a:pt x="735538" y="142725"/>
                </a:lnTo>
                <a:close/>
              </a:path>
              <a:path w="1102360" h="163195">
                <a:moveTo>
                  <a:pt x="735538" y="160883"/>
                </a:moveTo>
                <a:lnTo>
                  <a:pt x="724974" y="160883"/>
                </a:lnTo>
                <a:lnTo>
                  <a:pt x="652346" y="52833"/>
                </a:lnTo>
                <a:lnTo>
                  <a:pt x="664634" y="52833"/>
                </a:lnTo>
                <a:lnTo>
                  <a:pt x="724974" y="142725"/>
                </a:lnTo>
                <a:lnTo>
                  <a:pt x="735538" y="142725"/>
                </a:lnTo>
                <a:lnTo>
                  <a:pt x="735538" y="160883"/>
                </a:lnTo>
                <a:close/>
              </a:path>
              <a:path w="1102360" h="163195">
                <a:moveTo>
                  <a:pt x="875618" y="52833"/>
                </a:moveTo>
                <a:lnTo>
                  <a:pt x="854705" y="52833"/>
                </a:lnTo>
                <a:lnTo>
                  <a:pt x="861648" y="52337"/>
                </a:lnTo>
                <a:lnTo>
                  <a:pt x="866611" y="50155"/>
                </a:lnTo>
                <a:lnTo>
                  <a:pt x="869592" y="46285"/>
                </a:lnTo>
                <a:lnTo>
                  <a:pt x="872564" y="42317"/>
                </a:lnTo>
                <a:lnTo>
                  <a:pt x="874059" y="35867"/>
                </a:lnTo>
                <a:lnTo>
                  <a:pt x="874059" y="26938"/>
                </a:lnTo>
                <a:lnTo>
                  <a:pt x="883280" y="26938"/>
                </a:lnTo>
                <a:lnTo>
                  <a:pt x="882833" y="34937"/>
                </a:lnTo>
                <a:lnTo>
                  <a:pt x="881494" y="41820"/>
                </a:lnTo>
                <a:lnTo>
                  <a:pt x="879261" y="47587"/>
                </a:lnTo>
                <a:lnTo>
                  <a:pt x="876136" y="52238"/>
                </a:lnTo>
                <a:lnTo>
                  <a:pt x="875618" y="52833"/>
                </a:lnTo>
                <a:close/>
              </a:path>
              <a:path w="1102360" h="163195">
                <a:moveTo>
                  <a:pt x="818938" y="162669"/>
                </a:moveTo>
                <a:lnTo>
                  <a:pt x="810204" y="162669"/>
                </a:lnTo>
                <a:lnTo>
                  <a:pt x="800730" y="161990"/>
                </a:lnTo>
                <a:lnTo>
                  <a:pt x="769057" y="138744"/>
                </a:lnTo>
                <a:lnTo>
                  <a:pt x="765713" y="121592"/>
                </a:lnTo>
                <a:lnTo>
                  <a:pt x="765713" y="34527"/>
                </a:lnTo>
                <a:lnTo>
                  <a:pt x="776428" y="34527"/>
                </a:lnTo>
                <a:lnTo>
                  <a:pt x="776551" y="121592"/>
                </a:lnTo>
                <a:lnTo>
                  <a:pt x="777002" y="127564"/>
                </a:lnTo>
                <a:lnTo>
                  <a:pt x="810204" y="153589"/>
                </a:lnTo>
                <a:lnTo>
                  <a:pt x="840754" y="153589"/>
                </a:lnTo>
                <a:lnTo>
                  <a:pt x="840170" y="154135"/>
                </a:lnTo>
                <a:lnTo>
                  <a:pt x="833426" y="157608"/>
                </a:lnTo>
                <a:lnTo>
                  <a:pt x="826682" y="160982"/>
                </a:lnTo>
                <a:lnTo>
                  <a:pt x="818938" y="162669"/>
                </a:lnTo>
                <a:close/>
              </a:path>
              <a:path w="1102360" h="163195">
                <a:moveTo>
                  <a:pt x="840754" y="153589"/>
                </a:moveTo>
                <a:lnTo>
                  <a:pt x="810204" y="153589"/>
                </a:lnTo>
                <a:lnTo>
                  <a:pt x="817610" y="153041"/>
                </a:lnTo>
                <a:lnTo>
                  <a:pt x="824197" y="151395"/>
                </a:lnTo>
                <a:lnTo>
                  <a:pt x="843989" y="34527"/>
                </a:lnTo>
                <a:lnTo>
                  <a:pt x="854705" y="34527"/>
                </a:lnTo>
                <a:lnTo>
                  <a:pt x="854705" y="52833"/>
                </a:lnTo>
                <a:lnTo>
                  <a:pt x="875618" y="52833"/>
                </a:lnTo>
                <a:lnTo>
                  <a:pt x="871478" y="57596"/>
                </a:lnTo>
                <a:lnTo>
                  <a:pt x="864334" y="60473"/>
                </a:lnTo>
                <a:lnTo>
                  <a:pt x="854705" y="60870"/>
                </a:lnTo>
                <a:lnTo>
                  <a:pt x="854609" y="129282"/>
                </a:lnTo>
                <a:lnTo>
                  <a:pt x="852723" y="136673"/>
                </a:lnTo>
                <a:lnTo>
                  <a:pt x="849056" y="143023"/>
                </a:lnTo>
                <a:lnTo>
                  <a:pt x="845380" y="149274"/>
                </a:lnTo>
                <a:lnTo>
                  <a:pt x="840754" y="153589"/>
                </a:lnTo>
                <a:close/>
              </a:path>
              <a:path w="1102360" h="163195">
                <a:moveTo>
                  <a:pt x="991175" y="50005"/>
                </a:moveTo>
                <a:lnTo>
                  <a:pt x="970157" y="50005"/>
                </a:lnTo>
                <a:lnTo>
                  <a:pt x="976405" y="49708"/>
                </a:lnTo>
                <a:lnTo>
                  <a:pt x="981015" y="47674"/>
                </a:lnTo>
                <a:lnTo>
                  <a:pt x="983997" y="43903"/>
                </a:lnTo>
                <a:lnTo>
                  <a:pt x="987073" y="40133"/>
                </a:lnTo>
                <a:lnTo>
                  <a:pt x="988509" y="34279"/>
                </a:lnTo>
                <a:lnTo>
                  <a:pt x="988607" y="25152"/>
                </a:lnTo>
                <a:lnTo>
                  <a:pt x="998284" y="25152"/>
                </a:lnTo>
                <a:lnTo>
                  <a:pt x="998284" y="34578"/>
                </a:lnTo>
                <a:lnTo>
                  <a:pt x="996446" y="42068"/>
                </a:lnTo>
                <a:lnTo>
                  <a:pt x="992745" y="47674"/>
                </a:lnTo>
                <a:lnTo>
                  <a:pt x="991175" y="50005"/>
                </a:lnTo>
                <a:close/>
              </a:path>
              <a:path w="1102360" h="163195">
                <a:moveTo>
                  <a:pt x="933543" y="162669"/>
                </a:moveTo>
                <a:lnTo>
                  <a:pt x="897750" y="146818"/>
                </a:lnTo>
                <a:lnTo>
                  <a:pt x="884137" y="105221"/>
                </a:lnTo>
                <a:lnTo>
                  <a:pt x="884191" y="89891"/>
                </a:lnTo>
                <a:lnTo>
                  <a:pt x="897599" y="48815"/>
                </a:lnTo>
                <a:lnTo>
                  <a:pt x="933391" y="32741"/>
                </a:lnTo>
                <a:lnTo>
                  <a:pt x="941134" y="32741"/>
                </a:lnTo>
                <a:lnTo>
                  <a:pt x="948126" y="34279"/>
                </a:lnTo>
                <a:lnTo>
                  <a:pt x="954384" y="37355"/>
                </a:lnTo>
                <a:lnTo>
                  <a:pt x="960632" y="40332"/>
                </a:lnTo>
                <a:lnTo>
                  <a:pt x="962859" y="42118"/>
                </a:lnTo>
                <a:lnTo>
                  <a:pt x="933391" y="42118"/>
                </a:lnTo>
                <a:lnTo>
                  <a:pt x="924993" y="42936"/>
                </a:lnTo>
                <a:lnTo>
                  <a:pt x="897454" y="70730"/>
                </a:lnTo>
                <a:lnTo>
                  <a:pt x="894889" y="105221"/>
                </a:lnTo>
                <a:lnTo>
                  <a:pt x="895507" y="115295"/>
                </a:lnTo>
                <a:lnTo>
                  <a:pt x="917542" y="150018"/>
                </a:lnTo>
                <a:lnTo>
                  <a:pt x="933543" y="153292"/>
                </a:lnTo>
                <a:lnTo>
                  <a:pt x="962302" y="153292"/>
                </a:lnTo>
                <a:lnTo>
                  <a:pt x="959289" y="155525"/>
                </a:lnTo>
                <a:lnTo>
                  <a:pt x="953495" y="158650"/>
                </a:lnTo>
                <a:lnTo>
                  <a:pt x="947273" y="160883"/>
                </a:lnTo>
                <a:lnTo>
                  <a:pt x="940622" y="162222"/>
                </a:lnTo>
                <a:lnTo>
                  <a:pt x="933543" y="162669"/>
                </a:lnTo>
                <a:close/>
              </a:path>
              <a:path w="1102360" h="163195">
                <a:moveTo>
                  <a:pt x="962302" y="153292"/>
                </a:moveTo>
                <a:lnTo>
                  <a:pt x="933543" y="153292"/>
                </a:lnTo>
                <a:lnTo>
                  <a:pt x="942062" y="152492"/>
                </a:lnTo>
                <a:lnTo>
                  <a:pt x="949615" y="150092"/>
                </a:lnTo>
                <a:lnTo>
                  <a:pt x="971449" y="115295"/>
                </a:lnTo>
                <a:lnTo>
                  <a:pt x="972038" y="105221"/>
                </a:lnTo>
                <a:lnTo>
                  <a:pt x="972028" y="89891"/>
                </a:lnTo>
                <a:lnTo>
                  <a:pt x="956051" y="49401"/>
                </a:lnTo>
                <a:lnTo>
                  <a:pt x="933391" y="42118"/>
                </a:lnTo>
                <a:lnTo>
                  <a:pt x="962859" y="42118"/>
                </a:lnTo>
                <a:lnTo>
                  <a:pt x="965890" y="44548"/>
                </a:lnTo>
                <a:lnTo>
                  <a:pt x="970157" y="50005"/>
                </a:lnTo>
                <a:lnTo>
                  <a:pt x="991175" y="50005"/>
                </a:lnTo>
                <a:lnTo>
                  <a:pt x="989102" y="53082"/>
                </a:lnTo>
                <a:lnTo>
                  <a:pt x="983254" y="56405"/>
                </a:lnTo>
                <a:lnTo>
                  <a:pt x="975215" y="57596"/>
                </a:lnTo>
                <a:lnTo>
                  <a:pt x="978358" y="64749"/>
                </a:lnTo>
                <a:lnTo>
                  <a:pt x="980645" y="72516"/>
                </a:lnTo>
                <a:lnTo>
                  <a:pt x="982077" y="80897"/>
                </a:lnTo>
                <a:lnTo>
                  <a:pt x="982654" y="89891"/>
                </a:lnTo>
                <a:lnTo>
                  <a:pt x="982627" y="105221"/>
                </a:lnTo>
                <a:lnTo>
                  <a:pt x="969263" y="146893"/>
                </a:lnTo>
                <a:lnTo>
                  <a:pt x="964611" y="151581"/>
                </a:lnTo>
                <a:lnTo>
                  <a:pt x="962302" y="153292"/>
                </a:lnTo>
                <a:close/>
              </a:path>
              <a:path w="1102360" h="163195">
                <a:moveTo>
                  <a:pt x="937715" y="24407"/>
                </a:moveTo>
                <a:lnTo>
                  <a:pt x="928485" y="24407"/>
                </a:lnTo>
                <a:lnTo>
                  <a:pt x="945154" y="0"/>
                </a:lnTo>
                <a:lnTo>
                  <a:pt x="957651" y="0"/>
                </a:lnTo>
                <a:lnTo>
                  <a:pt x="937715" y="24407"/>
                </a:lnTo>
                <a:close/>
              </a:path>
              <a:path w="1102360" h="163195">
                <a:moveTo>
                  <a:pt x="1055510" y="162669"/>
                </a:moveTo>
                <a:lnTo>
                  <a:pt x="1017114" y="141776"/>
                </a:lnTo>
                <a:lnTo>
                  <a:pt x="1007885" y="106263"/>
                </a:lnTo>
                <a:lnTo>
                  <a:pt x="1007885" y="89891"/>
                </a:lnTo>
                <a:lnTo>
                  <a:pt x="1021061" y="48480"/>
                </a:lnTo>
                <a:lnTo>
                  <a:pt x="1056253" y="32741"/>
                </a:lnTo>
                <a:lnTo>
                  <a:pt x="1065909" y="33430"/>
                </a:lnTo>
                <a:lnTo>
                  <a:pt x="1074488" y="35495"/>
                </a:lnTo>
                <a:lnTo>
                  <a:pt x="1081985" y="38937"/>
                </a:lnTo>
                <a:lnTo>
                  <a:pt x="1086022" y="41969"/>
                </a:lnTo>
                <a:lnTo>
                  <a:pt x="1056253" y="41969"/>
                </a:lnTo>
                <a:lnTo>
                  <a:pt x="1048124" y="42769"/>
                </a:lnTo>
                <a:lnTo>
                  <a:pt x="1021282" y="70023"/>
                </a:lnTo>
                <a:lnTo>
                  <a:pt x="1018771" y="89891"/>
                </a:lnTo>
                <a:lnTo>
                  <a:pt x="1018789" y="106263"/>
                </a:lnTo>
                <a:lnTo>
                  <a:pt x="1033997" y="146306"/>
                </a:lnTo>
                <a:lnTo>
                  <a:pt x="1055510" y="153589"/>
                </a:lnTo>
                <a:lnTo>
                  <a:pt x="1085557" y="153589"/>
                </a:lnTo>
                <a:lnTo>
                  <a:pt x="1081131" y="156725"/>
                </a:lnTo>
                <a:lnTo>
                  <a:pt x="1073598" y="160027"/>
                </a:lnTo>
                <a:lnTo>
                  <a:pt x="1065058" y="162008"/>
                </a:lnTo>
                <a:lnTo>
                  <a:pt x="1055510" y="162669"/>
                </a:lnTo>
                <a:close/>
              </a:path>
              <a:path w="1102360" h="163195">
                <a:moveTo>
                  <a:pt x="1101945" y="74116"/>
                </a:moveTo>
                <a:lnTo>
                  <a:pt x="1091229" y="74116"/>
                </a:lnTo>
                <a:lnTo>
                  <a:pt x="1087537" y="60052"/>
                </a:lnTo>
                <a:lnTo>
                  <a:pt x="1080478" y="50006"/>
                </a:lnTo>
                <a:lnTo>
                  <a:pt x="1070050" y="43978"/>
                </a:lnTo>
                <a:lnTo>
                  <a:pt x="1056253" y="41969"/>
                </a:lnTo>
                <a:lnTo>
                  <a:pt x="1086022" y="41969"/>
                </a:lnTo>
                <a:lnTo>
                  <a:pt x="1088400" y="43755"/>
                </a:lnTo>
                <a:lnTo>
                  <a:pt x="1093656" y="49782"/>
                </a:lnTo>
                <a:lnTo>
                  <a:pt x="1097665" y="56851"/>
                </a:lnTo>
                <a:lnTo>
                  <a:pt x="1100428" y="64963"/>
                </a:lnTo>
                <a:lnTo>
                  <a:pt x="1101945" y="74116"/>
                </a:lnTo>
                <a:close/>
              </a:path>
              <a:path w="1102360" h="163195">
                <a:moveTo>
                  <a:pt x="1085557" y="153589"/>
                </a:moveTo>
                <a:lnTo>
                  <a:pt x="1055510" y="153589"/>
                </a:lnTo>
                <a:lnTo>
                  <a:pt x="1063335" y="153087"/>
                </a:lnTo>
                <a:lnTo>
                  <a:pt x="1070135" y="151580"/>
                </a:lnTo>
                <a:lnTo>
                  <a:pt x="1091229" y="121443"/>
                </a:lnTo>
                <a:lnTo>
                  <a:pt x="1101945" y="121443"/>
                </a:lnTo>
                <a:lnTo>
                  <a:pt x="1100269" y="130838"/>
                </a:lnTo>
                <a:lnTo>
                  <a:pt x="1097330" y="139079"/>
                </a:lnTo>
                <a:lnTo>
                  <a:pt x="1093126" y="146167"/>
                </a:lnTo>
                <a:lnTo>
                  <a:pt x="1087657" y="152102"/>
                </a:lnTo>
                <a:lnTo>
                  <a:pt x="1085557" y="153589"/>
                </a:lnTo>
                <a:close/>
              </a:path>
            </a:pathLst>
          </a:custGeom>
          <a:solidFill>
            <a:srgbClr val="2A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1022" y="1150522"/>
            <a:ext cx="2236471" cy="221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027748" y="1609656"/>
            <a:ext cx="3587750" cy="516255"/>
            <a:chOff x="5027748" y="1609656"/>
            <a:chExt cx="3587750" cy="516255"/>
          </a:xfrm>
        </p:grpSpPr>
        <p:sp>
          <p:nvSpPr>
            <p:cNvPr id="5" name="object 5"/>
            <p:cNvSpPr/>
            <p:nvPr/>
          </p:nvSpPr>
          <p:spPr>
            <a:xfrm>
              <a:off x="5045161" y="1609656"/>
              <a:ext cx="3570117" cy="2390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27748" y="1885884"/>
              <a:ext cx="1915677" cy="2397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045756" y="2368524"/>
            <a:ext cx="3049105" cy="186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5040" y="2844773"/>
            <a:ext cx="3399749" cy="2192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7272" y="3114606"/>
            <a:ext cx="3182719" cy="2390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43374" y="3574482"/>
            <a:ext cx="2754432" cy="2553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09923" y="748354"/>
            <a:ext cx="1954040" cy="1593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274" y="1531479"/>
            <a:ext cx="3649192" cy="20405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1763" y="439324"/>
            <a:ext cx="779780" cy="186690"/>
          </a:xfrm>
          <a:custGeom>
            <a:avLst/>
            <a:gdLst/>
            <a:ahLst/>
            <a:cxnLst/>
            <a:rect l="l" t="t" r="r" b="b"/>
            <a:pathLst>
              <a:path w="779780" h="186690">
                <a:moveTo>
                  <a:pt x="57292" y="160287"/>
                </a:moveTo>
                <a:lnTo>
                  <a:pt x="47024" y="160287"/>
                </a:lnTo>
                <a:lnTo>
                  <a:pt x="0" y="33932"/>
                </a:lnTo>
                <a:lnTo>
                  <a:pt x="11601" y="33932"/>
                </a:lnTo>
                <a:lnTo>
                  <a:pt x="51339" y="144660"/>
                </a:lnTo>
                <a:lnTo>
                  <a:pt x="52082" y="147339"/>
                </a:lnTo>
                <a:lnTo>
                  <a:pt x="62112" y="147339"/>
                </a:lnTo>
                <a:lnTo>
                  <a:pt x="57292" y="160287"/>
                </a:lnTo>
                <a:close/>
              </a:path>
              <a:path w="779780" h="186690">
                <a:moveTo>
                  <a:pt x="62112" y="147339"/>
                </a:moveTo>
                <a:lnTo>
                  <a:pt x="52082" y="147339"/>
                </a:lnTo>
                <a:lnTo>
                  <a:pt x="52835" y="144660"/>
                </a:lnTo>
                <a:lnTo>
                  <a:pt x="92563" y="33932"/>
                </a:lnTo>
                <a:lnTo>
                  <a:pt x="104327" y="33932"/>
                </a:lnTo>
                <a:lnTo>
                  <a:pt x="62112" y="147339"/>
                </a:lnTo>
                <a:close/>
              </a:path>
              <a:path w="779780" h="186690">
                <a:moveTo>
                  <a:pt x="135931" y="160287"/>
                </a:moveTo>
                <a:lnTo>
                  <a:pt x="125215" y="160287"/>
                </a:lnTo>
                <a:lnTo>
                  <a:pt x="125215" y="33932"/>
                </a:lnTo>
                <a:lnTo>
                  <a:pt x="135931" y="33932"/>
                </a:lnTo>
                <a:lnTo>
                  <a:pt x="135931" y="160287"/>
                </a:lnTo>
                <a:close/>
              </a:path>
              <a:path w="779780" h="186690">
                <a:moveTo>
                  <a:pt x="248697" y="160287"/>
                </a:moveTo>
                <a:lnTo>
                  <a:pt x="170116" y="160287"/>
                </a:lnTo>
                <a:lnTo>
                  <a:pt x="170116" y="33932"/>
                </a:lnTo>
                <a:lnTo>
                  <a:pt x="248401" y="33932"/>
                </a:lnTo>
                <a:lnTo>
                  <a:pt x="248401" y="43011"/>
                </a:lnTo>
                <a:lnTo>
                  <a:pt x="180831" y="43011"/>
                </a:lnTo>
                <a:lnTo>
                  <a:pt x="180831" y="90636"/>
                </a:lnTo>
                <a:lnTo>
                  <a:pt x="239915" y="90636"/>
                </a:lnTo>
                <a:lnTo>
                  <a:pt x="239915" y="99714"/>
                </a:lnTo>
                <a:lnTo>
                  <a:pt x="180831" y="99714"/>
                </a:lnTo>
                <a:lnTo>
                  <a:pt x="180831" y="151208"/>
                </a:lnTo>
                <a:lnTo>
                  <a:pt x="248697" y="151208"/>
                </a:lnTo>
                <a:lnTo>
                  <a:pt x="248697" y="160287"/>
                </a:lnTo>
                <a:close/>
              </a:path>
              <a:path w="779780" h="186690">
                <a:moveTo>
                  <a:pt x="193480" y="23366"/>
                </a:moveTo>
                <a:lnTo>
                  <a:pt x="183955" y="23366"/>
                </a:lnTo>
                <a:lnTo>
                  <a:pt x="183955" y="22175"/>
                </a:lnTo>
                <a:lnTo>
                  <a:pt x="204644" y="0"/>
                </a:lnTo>
                <a:lnTo>
                  <a:pt x="211197" y="0"/>
                </a:lnTo>
                <a:lnTo>
                  <a:pt x="218145" y="7441"/>
                </a:lnTo>
                <a:lnTo>
                  <a:pt x="207920" y="7441"/>
                </a:lnTo>
                <a:lnTo>
                  <a:pt x="193480" y="23366"/>
                </a:lnTo>
                <a:close/>
              </a:path>
              <a:path w="779780" h="186690">
                <a:moveTo>
                  <a:pt x="232180" y="23366"/>
                </a:moveTo>
                <a:lnTo>
                  <a:pt x="222503" y="23366"/>
                </a:lnTo>
                <a:lnTo>
                  <a:pt x="207920" y="7441"/>
                </a:lnTo>
                <a:lnTo>
                  <a:pt x="218145" y="7441"/>
                </a:lnTo>
                <a:lnTo>
                  <a:pt x="232180" y="22472"/>
                </a:lnTo>
                <a:lnTo>
                  <a:pt x="232180" y="23366"/>
                </a:lnTo>
                <a:close/>
              </a:path>
              <a:path w="779780" h="186690">
                <a:moveTo>
                  <a:pt x="209606" y="186331"/>
                </a:moveTo>
                <a:lnTo>
                  <a:pt x="205139" y="186331"/>
                </a:lnTo>
                <a:lnTo>
                  <a:pt x="203405" y="185637"/>
                </a:lnTo>
                <a:lnTo>
                  <a:pt x="202120" y="184248"/>
                </a:lnTo>
                <a:lnTo>
                  <a:pt x="200824" y="182959"/>
                </a:lnTo>
                <a:lnTo>
                  <a:pt x="200186" y="181371"/>
                </a:lnTo>
                <a:lnTo>
                  <a:pt x="200186" y="177502"/>
                </a:lnTo>
                <a:lnTo>
                  <a:pt x="200824" y="175815"/>
                </a:lnTo>
                <a:lnTo>
                  <a:pt x="203405" y="173036"/>
                </a:lnTo>
                <a:lnTo>
                  <a:pt x="205139" y="172342"/>
                </a:lnTo>
                <a:lnTo>
                  <a:pt x="209606" y="172342"/>
                </a:lnTo>
                <a:lnTo>
                  <a:pt x="211340" y="173036"/>
                </a:lnTo>
                <a:lnTo>
                  <a:pt x="212530" y="174425"/>
                </a:lnTo>
                <a:lnTo>
                  <a:pt x="213826" y="175815"/>
                </a:lnTo>
                <a:lnTo>
                  <a:pt x="214474" y="177502"/>
                </a:lnTo>
                <a:lnTo>
                  <a:pt x="214474" y="181371"/>
                </a:lnTo>
                <a:lnTo>
                  <a:pt x="213826" y="182959"/>
                </a:lnTo>
                <a:lnTo>
                  <a:pt x="212530" y="184248"/>
                </a:lnTo>
                <a:lnTo>
                  <a:pt x="211340" y="185637"/>
                </a:lnTo>
                <a:lnTo>
                  <a:pt x="209606" y="186331"/>
                </a:lnTo>
                <a:close/>
              </a:path>
              <a:path w="779780" h="186690">
                <a:moveTo>
                  <a:pt x="358663" y="43011"/>
                </a:moveTo>
                <a:lnTo>
                  <a:pt x="261479" y="43011"/>
                </a:lnTo>
                <a:lnTo>
                  <a:pt x="261479" y="33932"/>
                </a:lnTo>
                <a:lnTo>
                  <a:pt x="358663" y="33932"/>
                </a:lnTo>
                <a:lnTo>
                  <a:pt x="358663" y="43011"/>
                </a:lnTo>
                <a:close/>
              </a:path>
              <a:path w="779780" h="186690">
                <a:moveTo>
                  <a:pt x="315353" y="160287"/>
                </a:moveTo>
                <a:lnTo>
                  <a:pt x="304789" y="160287"/>
                </a:lnTo>
                <a:lnTo>
                  <a:pt x="304789" y="43011"/>
                </a:lnTo>
                <a:lnTo>
                  <a:pt x="315353" y="43011"/>
                </a:lnTo>
                <a:lnTo>
                  <a:pt x="315353" y="160287"/>
                </a:lnTo>
                <a:close/>
              </a:path>
              <a:path w="779780" h="186690">
                <a:moveTo>
                  <a:pt x="429662" y="160287"/>
                </a:moveTo>
                <a:lnTo>
                  <a:pt x="418794" y="160287"/>
                </a:lnTo>
                <a:lnTo>
                  <a:pt x="418794" y="33932"/>
                </a:lnTo>
                <a:lnTo>
                  <a:pt x="429662" y="33932"/>
                </a:lnTo>
                <a:lnTo>
                  <a:pt x="441950" y="52238"/>
                </a:lnTo>
                <a:lnTo>
                  <a:pt x="429662" y="52238"/>
                </a:lnTo>
                <a:lnTo>
                  <a:pt x="429662" y="160287"/>
                </a:lnTo>
                <a:close/>
              </a:path>
              <a:path w="779780" h="186690">
                <a:moveTo>
                  <a:pt x="512853" y="142130"/>
                </a:moveTo>
                <a:lnTo>
                  <a:pt x="502290" y="142130"/>
                </a:lnTo>
                <a:lnTo>
                  <a:pt x="502290" y="33932"/>
                </a:lnTo>
                <a:lnTo>
                  <a:pt x="512853" y="33932"/>
                </a:lnTo>
                <a:lnTo>
                  <a:pt x="512853" y="142130"/>
                </a:lnTo>
                <a:close/>
              </a:path>
              <a:path w="779780" h="186690">
                <a:moveTo>
                  <a:pt x="512853" y="160287"/>
                </a:moveTo>
                <a:lnTo>
                  <a:pt x="502290" y="160287"/>
                </a:lnTo>
                <a:lnTo>
                  <a:pt x="429662" y="52238"/>
                </a:lnTo>
                <a:lnTo>
                  <a:pt x="441950" y="52238"/>
                </a:lnTo>
                <a:lnTo>
                  <a:pt x="502290" y="142130"/>
                </a:lnTo>
                <a:lnTo>
                  <a:pt x="512853" y="142130"/>
                </a:lnTo>
                <a:lnTo>
                  <a:pt x="512853" y="160287"/>
                </a:lnTo>
                <a:close/>
              </a:path>
              <a:path w="779780" h="186690">
                <a:moveTo>
                  <a:pt x="544438" y="160287"/>
                </a:moveTo>
                <a:lnTo>
                  <a:pt x="533122" y="160287"/>
                </a:lnTo>
                <a:lnTo>
                  <a:pt x="581042" y="33932"/>
                </a:lnTo>
                <a:lnTo>
                  <a:pt x="591167" y="33932"/>
                </a:lnTo>
                <a:lnTo>
                  <a:pt x="596119" y="47029"/>
                </a:lnTo>
                <a:lnTo>
                  <a:pt x="586110" y="47029"/>
                </a:lnTo>
                <a:lnTo>
                  <a:pt x="560659" y="115788"/>
                </a:lnTo>
                <a:lnTo>
                  <a:pt x="622112" y="115788"/>
                </a:lnTo>
                <a:lnTo>
                  <a:pt x="625544" y="124866"/>
                </a:lnTo>
                <a:lnTo>
                  <a:pt x="557382" y="124866"/>
                </a:lnTo>
                <a:lnTo>
                  <a:pt x="544438" y="160287"/>
                </a:lnTo>
                <a:close/>
              </a:path>
              <a:path w="779780" h="186690">
                <a:moveTo>
                  <a:pt x="622112" y="115788"/>
                </a:moveTo>
                <a:lnTo>
                  <a:pt x="611408" y="115788"/>
                </a:lnTo>
                <a:lnTo>
                  <a:pt x="586110" y="47029"/>
                </a:lnTo>
                <a:lnTo>
                  <a:pt x="596119" y="47029"/>
                </a:lnTo>
                <a:lnTo>
                  <a:pt x="622112" y="115788"/>
                </a:lnTo>
                <a:close/>
              </a:path>
              <a:path w="779780" h="186690">
                <a:moveTo>
                  <a:pt x="638935" y="160287"/>
                </a:moveTo>
                <a:lnTo>
                  <a:pt x="627924" y="160287"/>
                </a:lnTo>
                <a:lnTo>
                  <a:pt x="614828" y="124866"/>
                </a:lnTo>
                <a:lnTo>
                  <a:pt x="625544" y="124866"/>
                </a:lnTo>
                <a:lnTo>
                  <a:pt x="638935" y="160287"/>
                </a:lnTo>
                <a:close/>
              </a:path>
              <a:path w="779780" h="186690">
                <a:moveTo>
                  <a:pt x="668206" y="160287"/>
                </a:moveTo>
                <a:lnTo>
                  <a:pt x="657490" y="160287"/>
                </a:lnTo>
                <a:lnTo>
                  <a:pt x="657490" y="33932"/>
                </a:lnTo>
                <a:lnTo>
                  <a:pt x="671634" y="33932"/>
                </a:lnTo>
                <a:lnTo>
                  <a:pt x="678040" y="49261"/>
                </a:lnTo>
                <a:lnTo>
                  <a:pt x="667320" y="49261"/>
                </a:lnTo>
                <a:lnTo>
                  <a:pt x="668206" y="104923"/>
                </a:lnTo>
                <a:lnTo>
                  <a:pt x="668206" y="160287"/>
                </a:lnTo>
                <a:close/>
              </a:path>
              <a:path w="779780" h="186690">
                <a:moveTo>
                  <a:pt x="728662" y="145405"/>
                </a:moveTo>
                <a:lnTo>
                  <a:pt x="718212" y="145405"/>
                </a:lnTo>
                <a:lnTo>
                  <a:pt x="765094" y="33932"/>
                </a:lnTo>
                <a:lnTo>
                  <a:pt x="779238" y="33932"/>
                </a:lnTo>
                <a:lnTo>
                  <a:pt x="779238" y="48815"/>
                </a:lnTo>
                <a:lnTo>
                  <a:pt x="769408" y="48815"/>
                </a:lnTo>
                <a:lnTo>
                  <a:pt x="728662" y="145405"/>
                </a:lnTo>
                <a:close/>
              </a:path>
              <a:path w="779780" h="186690">
                <a:moveTo>
                  <a:pt x="779238" y="160287"/>
                </a:moveTo>
                <a:lnTo>
                  <a:pt x="768665" y="160287"/>
                </a:lnTo>
                <a:lnTo>
                  <a:pt x="768669" y="104923"/>
                </a:lnTo>
                <a:lnTo>
                  <a:pt x="769408" y="48815"/>
                </a:lnTo>
                <a:lnTo>
                  <a:pt x="779238" y="48815"/>
                </a:lnTo>
                <a:lnTo>
                  <a:pt x="779238" y="160287"/>
                </a:lnTo>
                <a:close/>
              </a:path>
              <a:path w="779780" h="186690">
                <a:moveTo>
                  <a:pt x="722384" y="160287"/>
                </a:moveTo>
                <a:lnTo>
                  <a:pt x="714192" y="160287"/>
                </a:lnTo>
                <a:lnTo>
                  <a:pt x="667320" y="49261"/>
                </a:lnTo>
                <a:lnTo>
                  <a:pt x="678040" y="49261"/>
                </a:lnTo>
                <a:lnTo>
                  <a:pt x="718212" y="145405"/>
                </a:lnTo>
                <a:lnTo>
                  <a:pt x="728662" y="145405"/>
                </a:lnTo>
                <a:lnTo>
                  <a:pt x="722384" y="160287"/>
                </a:lnTo>
                <a:close/>
              </a:path>
            </a:pathLst>
          </a:custGeom>
          <a:solidFill>
            <a:srgbClr val="2A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5756" y="961808"/>
            <a:ext cx="626110" cy="165100"/>
          </a:xfrm>
          <a:custGeom>
            <a:avLst/>
            <a:gdLst/>
            <a:ahLst/>
            <a:cxnLst/>
            <a:rect l="l" t="t" r="r" b="b"/>
            <a:pathLst>
              <a:path w="626110" h="165100">
                <a:moveTo>
                  <a:pt x="13691" y="162519"/>
                </a:moveTo>
                <a:lnTo>
                  <a:pt x="0" y="162519"/>
                </a:lnTo>
                <a:lnTo>
                  <a:pt x="0" y="0"/>
                </a:lnTo>
                <a:lnTo>
                  <a:pt x="18156" y="0"/>
                </a:lnTo>
                <a:lnTo>
                  <a:pt x="26431" y="19793"/>
                </a:lnTo>
                <a:lnTo>
                  <a:pt x="12650" y="19793"/>
                </a:lnTo>
                <a:lnTo>
                  <a:pt x="13691" y="91231"/>
                </a:lnTo>
                <a:lnTo>
                  <a:pt x="13691" y="162519"/>
                </a:lnTo>
                <a:close/>
              </a:path>
              <a:path w="626110" h="165100">
                <a:moveTo>
                  <a:pt x="91543" y="143470"/>
                </a:moveTo>
                <a:lnTo>
                  <a:pt x="78134" y="143470"/>
                </a:lnTo>
                <a:lnTo>
                  <a:pt x="138260" y="0"/>
                </a:lnTo>
                <a:lnTo>
                  <a:pt x="156565" y="0"/>
                </a:lnTo>
                <a:lnTo>
                  <a:pt x="156565" y="19198"/>
                </a:lnTo>
                <a:lnTo>
                  <a:pt x="144064" y="19198"/>
                </a:lnTo>
                <a:lnTo>
                  <a:pt x="91543" y="143470"/>
                </a:lnTo>
                <a:close/>
              </a:path>
              <a:path w="626110" h="165100">
                <a:moveTo>
                  <a:pt x="156565" y="162519"/>
                </a:moveTo>
                <a:lnTo>
                  <a:pt x="142874" y="162519"/>
                </a:lnTo>
                <a:lnTo>
                  <a:pt x="142882" y="91231"/>
                </a:lnTo>
                <a:lnTo>
                  <a:pt x="144064" y="19198"/>
                </a:lnTo>
                <a:lnTo>
                  <a:pt x="156565" y="19198"/>
                </a:lnTo>
                <a:lnTo>
                  <a:pt x="156565" y="162519"/>
                </a:lnTo>
                <a:close/>
              </a:path>
              <a:path w="626110" h="165100">
                <a:moveTo>
                  <a:pt x="83492" y="162519"/>
                </a:moveTo>
                <a:lnTo>
                  <a:pt x="72925" y="162519"/>
                </a:lnTo>
                <a:lnTo>
                  <a:pt x="12650" y="19793"/>
                </a:lnTo>
                <a:lnTo>
                  <a:pt x="26431" y="19793"/>
                </a:lnTo>
                <a:lnTo>
                  <a:pt x="78134" y="143470"/>
                </a:lnTo>
                <a:lnTo>
                  <a:pt x="91543" y="143470"/>
                </a:lnTo>
                <a:lnTo>
                  <a:pt x="83492" y="162519"/>
                </a:lnTo>
                <a:close/>
              </a:path>
              <a:path w="626110" h="165100">
                <a:moveTo>
                  <a:pt x="241398" y="164752"/>
                </a:moveTo>
                <a:lnTo>
                  <a:pt x="202256" y="147935"/>
                </a:lnTo>
                <a:lnTo>
                  <a:pt x="187446" y="104030"/>
                </a:lnTo>
                <a:lnTo>
                  <a:pt x="187373" y="100310"/>
                </a:lnTo>
                <a:lnTo>
                  <a:pt x="187792" y="91827"/>
                </a:lnTo>
                <a:lnTo>
                  <a:pt x="207298" y="51587"/>
                </a:lnTo>
                <a:lnTo>
                  <a:pt x="241101" y="39439"/>
                </a:lnTo>
                <a:lnTo>
                  <a:pt x="252578" y="40499"/>
                </a:lnTo>
                <a:lnTo>
                  <a:pt x="262903" y="43680"/>
                </a:lnTo>
                <a:lnTo>
                  <a:pt x="272075" y="48983"/>
                </a:lnTo>
                <a:lnTo>
                  <a:pt x="274145" y="50899"/>
                </a:lnTo>
                <a:lnTo>
                  <a:pt x="241101" y="50899"/>
                </a:lnTo>
                <a:lnTo>
                  <a:pt x="232580" y="51773"/>
                </a:lnTo>
                <a:lnTo>
                  <a:pt x="203558" y="81036"/>
                </a:lnTo>
                <a:lnTo>
                  <a:pt x="200768" y="104030"/>
                </a:lnTo>
                <a:lnTo>
                  <a:pt x="201466" y="114346"/>
                </a:lnTo>
                <a:lnTo>
                  <a:pt x="224878" y="149981"/>
                </a:lnTo>
                <a:lnTo>
                  <a:pt x="241398" y="153441"/>
                </a:lnTo>
                <a:lnTo>
                  <a:pt x="274393" y="153441"/>
                </a:lnTo>
                <a:lnTo>
                  <a:pt x="269229" y="157162"/>
                </a:lnTo>
                <a:lnTo>
                  <a:pt x="262913" y="160483"/>
                </a:lnTo>
                <a:lnTo>
                  <a:pt x="256169" y="162855"/>
                </a:lnTo>
                <a:lnTo>
                  <a:pt x="248997" y="164278"/>
                </a:lnTo>
                <a:lnTo>
                  <a:pt x="241398" y="164752"/>
                </a:lnTo>
                <a:close/>
              </a:path>
              <a:path w="626110" h="165100">
                <a:moveTo>
                  <a:pt x="274393" y="153441"/>
                </a:moveTo>
                <a:lnTo>
                  <a:pt x="241398" y="153441"/>
                </a:lnTo>
                <a:lnTo>
                  <a:pt x="249974" y="152576"/>
                </a:lnTo>
                <a:lnTo>
                  <a:pt x="257694" y="149981"/>
                </a:lnTo>
                <a:lnTo>
                  <a:pt x="281172" y="113676"/>
                </a:lnTo>
                <a:lnTo>
                  <a:pt x="281879" y="100310"/>
                </a:lnTo>
                <a:lnTo>
                  <a:pt x="281553" y="93538"/>
                </a:lnTo>
                <a:lnTo>
                  <a:pt x="262234" y="57298"/>
                </a:lnTo>
                <a:lnTo>
                  <a:pt x="256082" y="53032"/>
                </a:lnTo>
                <a:lnTo>
                  <a:pt x="249038" y="50899"/>
                </a:lnTo>
                <a:lnTo>
                  <a:pt x="274145" y="50899"/>
                </a:lnTo>
                <a:lnTo>
                  <a:pt x="294185" y="87966"/>
                </a:lnTo>
                <a:lnTo>
                  <a:pt x="295124" y="104030"/>
                </a:lnTo>
                <a:lnTo>
                  <a:pt x="294696" y="112588"/>
                </a:lnTo>
                <a:lnTo>
                  <a:pt x="280168" y="147972"/>
                </a:lnTo>
                <a:lnTo>
                  <a:pt x="275052" y="152967"/>
                </a:lnTo>
                <a:lnTo>
                  <a:pt x="274393" y="153441"/>
                </a:lnTo>
                <a:close/>
              </a:path>
              <a:path w="626110" h="165100">
                <a:moveTo>
                  <a:pt x="345014" y="61317"/>
                </a:moveTo>
                <a:lnTo>
                  <a:pt x="335346" y="61317"/>
                </a:lnTo>
                <a:lnTo>
                  <a:pt x="339810" y="54074"/>
                </a:lnTo>
                <a:lnTo>
                  <a:pt x="345367" y="48617"/>
                </a:lnTo>
                <a:lnTo>
                  <a:pt x="358761" y="41274"/>
                </a:lnTo>
                <a:lnTo>
                  <a:pt x="366203" y="39439"/>
                </a:lnTo>
                <a:lnTo>
                  <a:pt x="374338" y="39439"/>
                </a:lnTo>
                <a:lnTo>
                  <a:pt x="387323" y="40908"/>
                </a:lnTo>
                <a:lnTo>
                  <a:pt x="397704" y="45317"/>
                </a:lnTo>
                <a:lnTo>
                  <a:pt x="403768" y="51048"/>
                </a:lnTo>
                <a:lnTo>
                  <a:pt x="362035" y="51048"/>
                </a:lnTo>
                <a:lnTo>
                  <a:pt x="354792" y="53478"/>
                </a:lnTo>
                <a:lnTo>
                  <a:pt x="345014" y="61317"/>
                </a:lnTo>
                <a:close/>
              </a:path>
              <a:path w="626110" h="165100">
                <a:moveTo>
                  <a:pt x="421607" y="62954"/>
                </a:moveTo>
                <a:lnTo>
                  <a:pt x="410652" y="62954"/>
                </a:lnTo>
                <a:lnTo>
                  <a:pt x="415018" y="55413"/>
                </a:lnTo>
                <a:lnTo>
                  <a:pt x="420772" y="49608"/>
                </a:lnTo>
                <a:lnTo>
                  <a:pt x="435159" y="41473"/>
                </a:lnTo>
                <a:lnTo>
                  <a:pt x="443146" y="39439"/>
                </a:lnTo>
                <a:lnTo>
                  <a:pt x="451878" y="39439"/>
                </a:lnTo>
                <a:lnTo>
                  <a:pt x="468918" y="42090"/>
                </a:lnTo>
                <a:lnTo>
                  <a:pt x="481197" y="50043"/>
                </a:lnTo>
                <a:lnTo>
                  <a:pt x="481766" y="51048"/>
                </a:lnTo>
                <a:lnTo>
                  <a:pt x="448752" y="51048"/>
                </a:lnTo>
                <a:lnTo>
                  <a:pt x="441813" y="51745"/>
                </a:lnTo>
                <a:lnTo>
                  <a:pt x="435432" y="53540"/>
                </a:lnTo>
                <a:lnTo>
                  <a:pt x="429609" y="56433"/>
                </a:lnTo>
                <a:lnTo>
                  <a:pt x="424344" y="60424"/>
                </a:lnTo>
                <a:lnTo>
                  <a:pt x="421607" y="62954"/>
                </a:lnTo>
                <a:close/>
              </a:path>
              <a:path w="626110" h="165100">
                <a:moveTo>
                  <a:pt x="335494" y="162519"/>
                </a:moveTo>
                <a:lnTo>
                  <a:pt x="322100" y="162519"/>
                </a:lnTo>
                <a:lnTo>
                  <a:pt x="322100" y="41671"/>
                </a:lnTo>
                <a:lnTo>
                  <a:pt x="334899" y="41671"/>
                </a:lnTo>
                <a:lnTo>
                  <a:pt x="335346" y="61317"/>
                </a:lnTo>
                <a:lnTo>
                  <a:pt x="345014" y="61317"/>
                </a:lnTo>
                <a:lnTo>
                  <a:pt x="342786" y="63103"/>
                </a:lnTo>
                <a:lnTo>
                  <a:pt x="338372" y="70197"/>
                </a:lnTo>
                <a:lnTo>
                  <a:pt x="335494" y="79623"/>
                </a:lnTo>
                <a:lnTo>
                  <a:pt x="335494" y="162519"/>
                </a:lnTo>
                <a:close/>
              </a:path>
              <a:path w="626110" h="165100">
                <a:moveTo>
                  <a:pt x="413331" y="162519"/>
                </a:moveTo>
                <a:lnTo>
                  <a:pt x="399936" y="162519"/>
                </a:lnTo>
                <a:lnTo>
                  <a:pt x="399837" y="71536"/>
                </a:lnTo>
                <a:lnTo>
                  <a:pt x="397406" y="63846"/>
                </a:lnTo>
                <a:lnTo>
                  <a:pt x="392644" y="58787"/>
                </a:lnTo>
                <a:lnTo>
                  <a:pt x="387881" y="53627"/>
                </a:lnTo>
                <a:lnTo>
                  <a:pt x="380490" y="51048"/>
                </a:lnTo>
                <a:lnTo>
                  <a:pt x="403768" y="51048"/>
                </a:lnTo>
                <a:lnTo>
                  <a:pt x="405480" y="52666"/>
                </a:lnTo>
                <a:lnTo>
                  <a:pt x="410652" y="62954"/>
                </a:lnTo>
                <a:lnTo>
                  <a:pt x="421607" y="62954"/>
                </a:lnTo>
                <a:lnTo>
                  <a:pt x="417796" y="66476"/>
                </a:lnTo>
                <a:lnTo>
                  <a:pt x="414125" y="73868"/>
                </a:lnTo>
                <a:lnTo>
                  <a:pt x="413399" y="81855"/>
                </a:lnTo>
                <a:lnTo>
                  <a:pt x="413331" y="162519"/>
                </a:lnTo>
                <a:close/>
              </a:path>
              <a:path w="626110" h="165100">
                <a:moveTo>
                  <a:pt x="491466" y="162519"/>
                </a:moveTo>
                <a:lnTo>
                  <a:pt x="478072" y="162519"/>
                </a:lnTo>
                <a:lnTo>
                  <a:pt x="477972" y="72082"/>
                </a:lnTo>
                <a:lnTo>
                  <a:pt x="475640" y="64095"/>
                </a:lnTo>
                <a:lnTo>
                  <a:pt x="471076" y="58935"/>
                </a:lnTo>
                <a:lnTo>
                  <a:pt x="466512" y="53677"/>
                </a:lnTo>
                <a:lnTo>
                  <a:pt x="459071" y="51048"/>
                </a:lnTo>
                <a:lnTo>
                  <a:pt x="481766" y="51048"/>
                </a:lnTo>
                <a:lnTo>
                  <a:pt x="488712" y="63298"/>
                </a:lnTo>
                <a:lnTo>
                  <a:pt x="491466" y="81855"/>
                </a:lnTo>
                <a:lnTo>
                  <a:pt x="491466" y="162519"/>
                </a:lnTo>
                <a:close/>
              </a:path>
              <a:path w="626110" h="165100">
                <a:moveTo>
                  <a:pt x="572018" y="164752"/>
                </a:moveTo>
                <a:lnTo>
                  <a:pt x="532877" y="147935"/>
                </a:lnTo>
                <a:lnTo>
                  <a:pt x="518068" y="104030"/>
                </a:lnTo>
                <a:lnTo>
                  <a:pt x="517995" y="100310"/>
                </a:lnTo>
                <a:lnTo>
                  <a:pt x="518413" y="91827"/>
                </a:lnTo>
                <a:lnTo>
                  <a:pt x="537919" y="51587"/>
                </a:lnTo>
                <a:lnTo>
                  <a:pt x="571721" y="39439"/>
                </a:lnTo>
                <a:lnTo>
                  <a:pt x="583200" y="40499"/>
                </a:lnTo>
                <a:lnTo>
                  <a:pt x="593525" y="43680"/>
                </a:lnTo>
                <a:lnTo>
                  <a:pt x="602696" y="48983"/>
                </a:lnTo>
                <a:lnTo>
                  <a:pt x="604766" y="50899"/>
                </a:lnTo>
                <a:lnTo>
                  <a:pt x="571721" y="50899"/>
                </a:lnTo>
                <a:lnTo>
                  <a:pt x="563201" y="51773"/>
                </a:lnTo>
                <a:lnTo>
                  <a:pt x="534179" y="81036"/>
                </a:lnTo>
                <a:lnTo>
                  <a:pt x="531389" y="104030"/>
                </a:lnTo>
                <a:lnTo>
                  <a:pt x="532086" y="114346"/>
                </a:lnTo>
                <a:lnTo>
                  <a:pt x="555499" y="149981"/>
                </a:lnTo>
                <a:lnTo>
                  <a:pt x="572018" y="153441"/>
                </a:lnTo>
                <a:lnTo>
                  <a:pt x="605014" y="153441"/>
                </a:lnTo>
                <a:lnTo>
                  <a:pt x="599849" y="157162"/>
                </a:lnTo>
                <a:lnTo>
                  <a:pt x="593533" y="160483"/>
                </a:lnTo>
                <a:lnTo>
                  <a:pt x="586790" y="162855"/>
                </a:lnTo>
                <a:lnTo>
                  <a:pt x="579618" y="164278"/>
                </a:lnTo>
                <a:lnTo>
                  <a:pt x="572018" y="164752"/>
                </a:lnTo>
                <a:close/>
              </a:path>
              <a:path w="626110" h="165100">
                <a:moveTo>
                  <a:pt x="605014" y="153441"/>
                </a:moveTo>
                <a:lnTo>
                  <a:pt x="572018" y="153441"/>
                </a:lnTo>
                <a:lnTo>
                  <a:pt x="580595" y="152576"/>
                </a:lnTo>
                <a:lnTo>
                  <a:pt x="588315" y="149981"/>
                </a:lnTo>
                <a:lnTo>
                  <a:pt x="611793" y="113676"/>
                </a:lnTo>
                <a:lnTo>
                  <a:pt x="612500" y="100310"/>
                </a:lnTo>
                <a:lnTo>
                  <a:pt x="612174" y="93538"/>
                </a:lnTo>
                <a:lnTo>
                  <a:pt x="592854" y="57298"/>
                </a:lnTo>
                <a:lnTo>
                  <a:pt x="586703" y="53032"/>
                </a:lnTo>
                <a:lnTo>
                  <a:pt x="579658" y="50899"/>
                </a:lnTo>
                <a:lnTo>
                  <a:pt x="604766" y="50899"/>
                </a:lnTo>
                <a:lnTo>
                  <a:pt x="624806" y="87966"/>
                </a:lnTo>
                <a:lnTo>
                  <a:pt x="625746" y="104030"/>
                </a:lnTo>
                <a:lnTo>
                  <a:pt x="625318" y="112588"/>
                </a:lnTo>
                <a:lnTo>
                  <a:pt x="610789" y="147972"/>
                </a:lnTo>
                <a:lnTo>
                  <a:pt x="605672" y="152967"/>
                </a:lnTo>
                <a:lnTo>
                  <a:pt x="605014" y="153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8641" y="1429128"/>
            <a:ext cx="989330" cy="220345"/>
          </a:xfrm>
          <a:custGeom>
            <a:avLst/>
            <a:gdLst/>
            <a:ahLst/>
            <a:cxnLst/>
            <a:rect l="l" t="t" r="r" b="b"/>
            <a:pathLst>
              <a:path w="989329" h="220344">
                <a:moveTo>
                  <a:pt x="73670" y="171449"/>
                </a:moveTo>
                <a:lnTo>
                  <a:pt x="60572" y="171449"/>
                </a:lnTo>
                <a:lnTo>
                  <a:pt x="0" y="8929"/>
                </a:lnTo>
                <a:lnTo>
                  <a:pt x="15031" y="8929"/>
                </a:lnTo>
                <a:lnTo>
                  <a:pt x="66079" y="151357"/>
                </a:lnTo>
                <a:lnTo>
                  <a:pt x="66972" y="154780"/>
                </a:lnTo>
                <a:lnTo>
                  <a:pt x="79882" y="154780"/>
                </a:lnTo>
                <a:lnTo>
                  <a:pt x="73670" y="171449"/>
                </a:lnTo>
                <a:close/>
              </a:path>
              <a:path w="989329" h="220344">
                <a:moveTo>
                  <a:pt x="79882" y="154780"/>
                </a:moveTo>
                <a:lnTo>
                  <a:pt x="66972" y="154780"/>
                </a:lnTo>
                <a:lnTo>
                  <a:pt x="68014" y="151357"/>
                </a:lnTo>
                <a:lnTo>
                  <a:pt x="119211" y="8929"/>
                </a:lnTo>
                <a:lnTo>
                  <a:pt x="134242" y="8929"/>
                </a:lnTo>
                <a:lnTo>
                  <a:pt x="79882" y="154780"/>
                </a:lnTo>
                <a:close/>
              </a:path>
              <a:path w="989329" h="220344">
                <a:moveTo>
                  <a:pt x="169998" y="171449"/>
                </a:moveTo>
                <a:lnTo>
                  <a:pt x="156604" y="171449"/>
                </a:lnTo>
                <a:lnTo>
                  <a:pt x="156604" y="50601"/>
                </a:lnTo>
                <a:lnTo>
                  <a:pt x="169998" y="50601"/>
                </a:lnTo>
                <a:lnTo>
                  <a:pt x="169998" y="171449"/>
                </a:lnTo>
                <a:close/>
              </a:path>
              <a:path w="989329" h="220344">
                <a:moveTo>
                  <a:pt x="166178" y="24705"/>
                </a:moveTo>
                <a:lnTo>
                  <a:pt x="160522" y="24705"/>
                </a:lnTo>
                <a:lnTo>
                  <a:pt x="158291" y="23861"/>
                </a:lnTo>
                <a:lnTo>
                  <a:pt x="156604" y="22175"/>
                </a:lnTo>
                <a:lnTo>
                  <a:pt x="155016" y="20389"/>
                </a:lnTo>
                <a:lnTo>
                  <a:pt x="154223" y="18256"/>
                </a:lnTo>
                <a:lnTo>
                  <a:pt x="154223" y="13195"/>
                </a:lnTo>
                <a:lnTo>
                  <a:pt x="155016" y="11063"/>
                </a:lnTo>
                <a:lnTo>
                  <a:pt x="158291" y="7590"/>
                </a:lnTo>
                <a:lnTo>
                  <a:pt x="160522" y="6697"/>
                </a:lnTo>
                <a:lnTo>
                  <a:pt x="166178" y="6697"/>
                </a:lnTo>
                <a:lnTo>
                  <a:pt x="168461" y="7590"/>
                </a:lnTo>
                <a:lnTo>
                  <a:pt x="170147" y="9376"/>
                </a:lnTo>
                <a:lnTo>
                  <a:pt x="171833" y="11063"/>
                </a:lnTo>
                <a:lnTo>
                  <a:pt x="172677" y="13195"/>
                </a:lnTo>
                <a:lnTo>
                  <a:pt x="172677" y="18256"/>
                </a:lnTo>
                <a:lnTo>
                  <a:pt x="171833" y="20389"/>
                </a:lnTo>
                <a:lnTo>
                  <a:pt x="170147" y="22175"/>
                </a:lnTo>
                <a:lnTo>
                  <a:pt x="168461" y="23861"/>
                </a:lnTo>
                <a:lnTo>
                  <a:pt x="166178" y="24705"/>
                </a:lnTo>
                <a:close/>
              </a:path>
              <a:path w="989329" h="220344">
                <a:moveTo>
                  <a:pt x="252933" y="173682"/>
                </a:moveTo>
                <a:lnTo>
                  <a:pt x="214088" y="157013"/>
                </a:lnTo>
                <a:lnTo>
                  <a:pt x="198908" y="114448"/>
                </a:lnTo>
                <a:lnTo>
                  <a:pt x="198908" y="109685"/>
                </a:lnTo>
                <a:lnTo>
                  <a:pt x="209289" y="71809"/>
                </a:lnTo>
                <a:lnTo>
                  <a:pt x="243612" y="48871"/>
                </a:lnTo>
                <a:lnTo>
                  <a:pt x="250552" y="48368"/>
                </a:lnTo>
                <a:lnTo>
                  <a:pt x="260988" y="49308"/>
                </a:lnTo>
                <a:lnTo>
                  <a:pt x="270271" y="52127"/>
                </a:lnTo>
                <a:lnTo>
                  <a:pt x="278401" y="56824"/>
                </a:lnTo>
                <a:lnTo>
                  <a:pt x="281588" y="59829"/>
                </a:lnTo>
                <a:lnTo>
                  <a:pt x="250552" y="59829"/>
                </a:lnTo>
                <a:lnTo>
                  <a:pt x="243324" y="60517"/>
                </a:lnTo>
                <a:lnTo>
                  <a:pt x="214218" y="91715"/>
                </a:lnTo>
                <a:lnTo>
                  <a:pt x="212600" y="100607"/>
                </a:lnTo>
                <a:lnTo>
                  <a:pt x="298071" y="100607"/>
                </a:lnTo>
                <a:lnTo>
                  <a:pt x="298325" y="104477"/>
                </a:lnTo>
                <a:lnTo>
                  <a:pt x="298325" y="111918"/>
                </a:lnTo>
                <a:lnTo>
                  <a:pt x="212154" y="111918"/>
                </a:lnTo>
                <a:lnTo>
                  <a:pt x="212154" y="114448"/>
                </a:lnTo>
                <a:lnTo>
                  <a:pt x="230171" y="154669"/>
                </a:lnTo>
                <a:lnTo>
                  <a:pt x="253528" y="162371"/>
                </a:lnTo>
                <a:lnTo>
                  <a:pt x="286610" y="162371"/>
                </a:lnTo>
                <a:lnTo>
                  <a:pt x="277712" y="168361"/>
                </a:lnTo>
                <a:lnTo>
                  <a:pt x="266160" y="172352"/>
                </a:lnTo>
                <a:lnTo>
                  <a:pt x="252933" y="173682"/>
                </a:lnTo>
                <a:close/>
              </a:path>
              <a:path w="989329" h="220344">
                <a:moveTo>
                  <a:pt x="298071" y="100607"/>
                </a:moveTo>
                <a:lnTo>
                  <a:pt x="285080" y="100607"/>
                </a:lnTo>
                <a:lnTo>
                  <a:pt x="285080" y="99119"/>
                </a:lnTo>
                <a:lnTo>
                  <a:pt x="284233" y="90822"/>
                </a:lnTo>
                <a:lnTo>
                  <a:pt x="257779" y="60517"/>
                </a:lnTo>
                <a:lnTo>
                  <a:pt x="250552" y="59829"/>
                </a:lnTo>
                <a:lnTo>
                  <a:pt x="281588" y="59829"/>
                </a:lnTo>
                <a:lnTo>
                  <a:pt x="285377" y="63401"/>
                </a:lnTo>
                <a:lnTo>
                  <a:pt x="291042" y="71604"/>
                </a:lnTo>
                <a:lnTo>
                  <a:pt x="295088" y="81185"/>
                </a:lnTo>
                <a:lnTo>
                  <a:pt x="297516" y="92143"/>
                </a:lnTo>
                <a:lnTo>
                  <a:pt x="298071" y="100607"/>
                </a:lnTo>
                <a:close/>
              </a:path>
              <a:path w="989329" h="220344">
                <a:moveTo>
                  <a:pt x="286610" y="162371"/>
                </a:moveTo>
                <a:lnTo>
                  <a:pt x="260672" y="162371"/>
                </a:lnTo>
                <a:lnTo>
                  <a:pt x="266972" y="161081"/>
                </a:lnTo>
                <a:lnTo>
                  <a:pt x="277886" y="155922"/>
                </a:lnTo>
                <a:lnTo>
                  <a:pt x="282847" y="151754"/>
                </a:lnTo>
                <a:lnTo>
                  <a:pt x="287311" y="145999"/>
                </a:lnTo>
                <a:lnTo>
                  <a:pt x="295795" y="152399"/>
                </a:lnTo>
                <a:lnTo>
                  <a:pt x="287591" y="161710"/>
                </a:lnTo>
                <a:lnTo>
                  <a:pt x="286610" y="162371"/>
                </a:lnTo>
                <a:close/>
              </a:path>
              <a:path w="989329" h="220344">
                <a:moveTo>
                  <a:pt x="345132" y="50601"/>
                </a:moveTo>
                <a:lnTo>
                  <a:pt x="331737" y="50601"/>
                </a:lnTo>
                <a:lnTo>
                  <a:pt x="331737" y="19793"/>
                </a:lnTo>
                <a:lnTo>
                  <a:pt x="345132" y="19793"/>
                </a:lnTo>
                <a:lnTo>
                  <a:pt x="345132" y="50601"/>
                </a:lnTo>
                <a:close/>
              </a:path>
              <a:path w="989329" h="220344">
                <a:moveTo>
                  <a:pt x="370135" y="61615"/>
                </a:moveTo>
                <a:lnTo>
                  <a:pt x="309412" y="61615"/>
                </a:lnTo>
                <a:lnTo>
                  <a:pt x="309412" y="50601"/>
                </a:lnTo>
                <a:lnTo>
                  <a:pt x="370135" y="50601"/>
                </a:lnTo>
                <a:lnTo>
                  <a:pt x="370135" y="61615"/>
                </a:lnTo>
                <a:close/>
              </a:path>
              <a:path w="989329" h="220344">
                <a:moveTo>
                  <a:pt x="363983" y="173682"/>
                </a:moveTo>
                <a:lnTo>
                  <a:pt x="348803" y="173682"/>
                </a:lnTo>
                <a:lnTo>
                  <a:pt x="342154" y="171052"/>
                </a:lnTo>
                <a:lnTo>
                  <a:pt x="337987" y="165794"/>
                </a:lnTo>
                <a:lnTo>
                  <a:pt x="333820" y="160436"/>
                </a:lnTo>
                <a:lnTo>
                  <a:pt x="331737" y="152548"/>
                </a:lnTo>
                <a:lnTo>
                  <a:pt x="331737" y="61615"/>
                </a:lnTo>
                <a:lnTo>
                  <a:pt x="345132" y="61615"/>
                </a:lnTo>
                <a:lnTo>
                  <a:pt x="345132" y="148778"/>
                </a:lnTo>
                <a:lnTo>
                  <a:pt x="346322" y="153738"/>
                </a:lnTo>
                <a:lnTo>
                  <a:pt x="351085" y="160287"/>
                </a:lnTo>
                <a:lnTo>
                  <a:pt x="355103" y="161924"/>
                </a:lnTo>
                <a:lnTo>
                  <a:pt x="371680" y="161924"/>
                </a:lnTo>
                <a:lnTo>
                  <a:pt x="372218" y="171747"/>
                </a:lnTo>
                <a:lnTo>
                  <a:pt x="368745" y="173037"/>
                </a:lnTo>
                <a:lnTo>
                  <a:pt x="363983" y="173682"/>
                </a:lnTo>
                <a:close/>
              </a:path>
              <a:path w="989329" h="220344">
                <a:moveTo>
                  <a:pt x="371680" y="161924"/>
                </a:moveTo>
                <a:lnTo>
                  <a:pt x="363041" y="161924"/>
                </a:lnTo>
                <a:lnTo>
                  <a:pt x="366662" y="161577"/>
                </a:lnTo>
                <a:lnTo>
                  <a:pt x="371623" y="160882"/>
                </a:lnTo>
                <a:lnTo>
                  <a:pt x="371680" y="161924"/>
                </a:lnTo>
                <a:close/>
              </a:path>
              <a:path w="989329" h="220344">
                <a:moveTo>
                  <a:pt x="418578" y="50601"/>
                </a:moveTo>
                <a:lnTo>
                  <a:pt x="405183" y="50601"/>
                </a:lnTo>
                <a:lnTo>
                  <a:pt x="405183" y="19793"/>
                </a:lnTo>
                <a:lnTo>
                  <a:pt x="418578" y="19793"/>
                </a:lnTo>
                <a:lnTo>
                  <a:pt x="418578" y="50601"/>
                </a:lnTo>
                <a:close/>
              </a:path>
              <a:path w="989329" h="220344">
                <a:moveTo>
                  <a:pt x="443581" y="61615"/>
                </a:moveTo>
                <a:lnTo>
                  <a:pt x="382859" y="61615"/>
                </a:lnTo>
                <a:lnTo>
                  <a:pt x="382859" y="50601"/>
                </a:lnTo>
                <a:lnTo>
                  <a:pt x="443581" y="50601"/>
                </a:lnTo>
                <a:lnTo>
                  <a:pt x="443581" y="61615"/>
                </a:lnTo>
                <a:close/>
              </a:path>
              <a:path w="989329" h="220344">
                <a:moveTo>
                  <a:pt x="437430" y="173682"/>
                </a:moveTo>
                <a:lnTo>
                  <a:pt x="422249" y="173682"/>
                </a:lnTo>
                <a:lnTo>
                  <a:pt x="415601" y="171052"/>
                </a:lnTo>
                <a:lnTo>
                  <a:pt x="411434" y="165794"/>
                </a:lnTo>
                <a:lnTo>
                  <a:pt x="407267" y="160436"/>
                </a:lnTo>
                <a:lnTo>
                  <a:pt x="405183" y="152548"/>
                </a:lnTo>
                <a:lnTo>
                  <a:pt x="405183" y="61615"/>
                </a:lnTo>
                <a:lnTo>
                  <a:pt x="418578" y="61615"/>
                </a:lnTo>
                <a:lnTo>
                  <a:pt x="418578" y="148778"/>
                </a:lnTo>
                <a:lnTo>
                  <a:pt x="419769" y="153738"/>
                </a:lnTo>
                <a:lnTo>
                  <a:pt x="424531" y="160287"/>
                </a:lnTo>
                <a:lnTo>
                  <a:pt x="428550" y="161924"/>
                </a:lnTo>
                <a:lnTo>
                  <a:pt x="445126" y="161924"/>
                </a:lnTo>
                <a:lnTo>
                  <a:pt x="445664" y="171747"/>
                </a:lnTo>
                <a:lnTo>
                  <a:pt x="442192" y="173037"/>
                </a:lnTo>
                <a:lnTo>
                  <a:pt x="437430" y="173682"/>
                </a:lnTo>
                <a:close/>
              </a:path>
              <a:path w="989329" h="220344">
                <a:moveTo>
                  <a:pt x="445126" y="161924"/>
                </a:moveTo>
                <a:lnTo>
                  <a:pt x="436487" y="161924"/>
                </a:lnTo>
                <a:lnTo>
                  <a:pt x="440108" y="161577"/>
                </a:lnTo>
                <a:lnTo>
                  <a:pt x="445069" y="160882"/>
                </a:lnTo>
                <a:lnTo>
                  <a:pt x="445126" y="161924"/>
                </a:lnTo>
                <a:close/>
              </a:path>
              <a:path w="989329" h="220344">
                <a:moveTo>
                  <a:pt x="517921" y="173682"/>
                </a:moveTo>
                <a:lnTo>
                  <a:pt x="479076" y="157013"/>
                </a:lnTo>
                <a:lnTo>
                  <a:pt x="463896" y="114448"/>
                </a:lnTo>
                <a:lnTo>
                  <a:pt x="463896" y="109685"/>
                </a:lnTo>
                <a:lnTo>
                  <a:pt x="474277" y="71809"/>
                </a:lnTo>
                <a:lnTo>
                  <a:pt x="508600" y="48871"/>
                </a:lnTo>
                <a:lnTo>
                  <a:pt x="515539" y="48368"/>
                </a:lnTo>
                <a:lnTo>
                  <a:pt x="525976" y="49308"/>
                </a:lnTo>
                <a:lnTo>
                  <a:pt x="535259" y="52127"/>
                </a:lnTo>
                <a:lnTo>
                  <a:pt x="543388" y="56824"/>
                </a:lnTo>
                <a:lnTo>
                  <a:pt x="546576" y="59829"/>
                </a:lnTo>
                <a:lnTo>
                  <a:pt x="515539" y="59829"/>
                </a:lnTo>
                <a:lnTo>
                  <a:pt x="508312" y="60517"/>
                </a:lnTo>
                <a:lnTo>
                  <a:pt x="479206" y="91715"/>
                </a:lnTo>
                <a:lnTo>
                  <a:pt x="477588" y="100607"/>
                </a:lnTo>
                <a:lnTo>
                  <a:pt x="563059" y="100607"/>
                </a:lnTo>
                <a:lnTo>
                  <a:pt x="563313" y="104477"/>
                </a:lnTo>
                <a:lnTo>
                  <a:pt x="563313" y="111918"/>
                </a:lnTo>
                <a:lnTo>
                  <a:pt x="477141" y="111918"/>
                </a:lnTo>
                <a:lnTo>
                  <a:pt x="477141" y="114448"/>
                </a:lnTo>
                <a:lnTo>
                  <a:pt x="495159" y="154669"/>
                </a:lnTo>
                <a:lnTo>
                  <a:pt x="518516" y="162371"/>
                </a:lnTo>
                <a:lnTo>
                  <a:pt x="551598" y="162371"/>
                </a:lnTo>
                <a:lnTo>
                  <a:pt x="542700" y="168361"/>
                </a:lnTo>
                <a:lnTo>
                  <a:pt x="531147" y="172352"/>
                </a:lnTo>
                <a:lnTo>
                  <a:pt x="517921" y="173682"/>
                </a:lnTo>
                <a:close/>
              </a:path>
              <a:path w="989329" h="220344">
                <a:moveTo>
                  <a:pt x="563059" y="100607"/>
                </a:moveTo>
                <a:lnTo>
                  <a:pt x="550067" y="100607"/>
                </a:lnTo>
                <a:lnTo>
                  <a:pt x="550067" y="99119"/>
                </a:lnTo>
                <a:lnTo>
                  <a:pt x="549221" y="90822"/>
                </a:lnTo>
                <a:lnTo>
                  <a:pt x="522767" y="60517"/>
                </a:lnTo>
                <a:lnTo>
                  <a:pt x="515539" y="59829"/>
                </a:lnTo>
                <a:lnTo>
                  <a:pt x="546576" y="59829"/>
                </a:lnTo>
                <a:lnTo>
                  <a:pt x="550365" y="63401"/>
                </a:lnTo>
                <a:lnTo>
                  <a:pt x="556030" y="71604"/>
                </a:lnTo>
                <a:lnTo>
                  <a:pt x="560076" y="81185"/>
                </a:lnTo>
                <a:lnTo>
                  <a:pt x="562504" y="92143"/>
                </a:lnTo>
                <a:lnTo>
                  <a:pt x="563059" y="100607"/>
                </a:lnTo>
                <a:close/>
              </a:path>
              <a:path w="989329" h="220344">
                <a:moveTo>
                  <a:pt x="551598" y="162371"/>
                </a:moveTo>
                <a:lnTo>
                  <a:pt x="525660" y="162371"/>
                </a:lnTo>
                <a:lnTo>
                  <a:pt x="531960" y="161081"/>
                </a:lnTo>
                <a:lnTo>
                  <a:pt x="542874" y="155922"/>
                </a:lnTo>
                <a:lnTo>
                  <a:pt x="547835" y="151754"/>
                </a:lnTo>
                <a:lnTo>
                  <a:pt x="552299" y="145999"/>
                </a:lnTo>
                <a:lnTo>
                  <a:pt x="560783" y="152399"/>
                </a:lnTo>
                <a:lnTo>
                  <a:pt x="552579" y="161710"/>
                </a:lnTo>
                <a:lnTo>
                  <a:pt x="551598" y="162371"/>
                </a:lnTo>
                <a:close/>
              </a:path>
              <a:path w="989329" h="220344">
                <a:moveTo>
                  <a:pt x="604315" y="171449"/>
                </a:moveTo>
                <a:lnTo>
                  <a:pt x="590920" y="171449"/>
                </a:lnTo>
                <a:lnTo>
                  <a:pt x="590920" y="0"/>
                </a:lnTo>
                <a:lnTo>
                  <a:pt x="604315" y="0"/>
                </a:lnTo>
                <a:lnTo>
                  <a:pt x="604315" y="171449"/>
                </a:lnTo>
                <a:close/>
              </a:path>
              <a:path w="989329" h="220344">
                <a:moveTo>
                  <a:pt x="657335" y="171449"/>
                </a:moveTo>
                <a:lnTo>
                  <a:pt x="643643" y="171449"/>
                </a:lnTo>
                <a:lnTo>
                  <a:pt x="643643" y="8929"/>
                </a:lnTo>
                <a:lnTo>
                  <a:pt x="699007" y="8929"/>
                </a:lnTo>
                <a:lnTo>
                  <a:pt x="710997" y="9738"/>
                </a:lnTo>
                <a:lnTo>
                  <a:pt x="721666" y="12166"/>
                </a:lnTo>
                <a:lnTo>
                  <a:pt x="731014" y="16212"/>
                </a:lnTo>
                <a:lnTo>
                  <a:pt x="737354" y="20687"/>
                </a:lnTo>
                <a:lnTo>
                  <a:pt x="657335" y="20687"/>
                </a:lnTo>
                <a:lnTo>
                  <a:pt x="657335" y="93612"/>
                </a:lnTo>
                <a:lnTo>
                  <a:pt x="738555" y="93612"/>
                </a:lnTo>
                <a:lnTo>
                  <a:pt x="731776" y="98272"/>
                </a:lnTo>
                <a:lnTo>
                  <a:pt x="722335" y="102133"/>
                </a:lnTo>
                <a:lnTo>
                  <a:pt x="711312" y="104449"/>
                </a:lnTo>
                <a:lnTo>
                  <a:pt x="698709" y="105221"/>
                </a:lnTo>
                <a:lnTo>
                  <a:pt x="657335" y="105221"/>
                </a:lnTo>
                <a:lnTo>
                  <a:pt x="657335" y="171449"/>
                </a:lnTo>
                <a:close/>
              </a:path>
              <a:path w="989329" h="220344">
                <a:moveTo>
                  <a:pt x="738555" y="93612"/>
                </a:moveTo>
                <a:lnTo>
                  <a:pt x="699007" y="93612"/>
                </a:lnTo>
                <a:lnTo>
                  <a:pt x="708383" y="93026"/>
                </a:lnTo>
                <a:lnTo>
                  <a:pt x="716568" y="91268"/>
                </a:lnTo>
                <a:lnTo>
                  <a:pt x="739935" y="57745"/>
                </a:lnTo>
                <a:lnTo>
                  <a:pt x="739283" y="49699"/>
                </a:lnTo>
                <a:lnTo>
                  <a:pt x="708950" y="21375"/>
                </a:lnTo>
                <a:lnTo>
                  <a:pt x="699899" y="20687"/>
                </a:lnTo>
                <a:lnTo>
                  <a:pt x="737354" y="20687"/>
                </a:lnTo>
                <a:lnTo>
                  <a:pt x="753775" y="57448"/>
                </a:lnTo>
                <a:lnTo>
                  <a:pt x="752892" y="68256"/>
                </a:lnTo>
                <a:lnTo>
                  <a:pt x="750241" y="77762"/>
                </a:lnTo>
                <a:lnTo>
                  <a:pt x="745822" y="85966"/>
                </a:lnTo>
                <a:lnTo>
                  <a:pt x="739636" y="92868"/>
                </a:lnTo>
                <a:lnTo>
                  <a:pt x="738555" y="93612"/>
                </a:lnTo>
                <a:close/>
              </a:path>
              <a:path w="989329" h="220344">
                <a:moveTo>
                  <a:pt x="790164" y="84087"/>
                </a:moveTo>
                <a:lnTo>
                  <a:pt x="776770" y="83938"/>
                </a:lnTo>
                <a:lnTo>
                  <a:pt x="777607" y="76962"/>
                </a:lnTo>
                <a:lnTo>
                  <a:pt x="780118" y="70470"/>
                </a:lnTo>
                <a:lnTo>
                  <a:pt x="813687" y="49029"/>
                </a:lnTo>
                <a:lnTo>
                  <a:pt x="823054" y="48368"/>
                </a:lnTo>
                <a:lnTo>
                  <a:pt x="832635" y="49001"/>
                </a:lnTo>
                <a:lnTo>
                  <a:pt x="841137" y="50898"/>
                </a:lnTo>
                <a:lnTo>
                  <a:pt x="848560" y="54061"/>
                </a:lnTo>
                <a:lnTo>
                  <a:pt x="854904" y="58489"/>
                </a:lnTo>
                <a:lnTo>
                  <a:pt x="855997" y="59679"/>
                </a:lnTo>
                <a:lnTo>
                  <a:pt x="813084" y="59679"/>
                </a:lnTo>
                <a:lnTo>
                  <a:pt x="805394" y="62060"/>
                </a:lnTo>
                <a:lnTo>
                  <a:pt x="799242" y="66823"/>
                </a:lnTo>
                <a:lnTo>
                  <a:pt x="793190" y="71585"/>
                </a:lnTo>
                <a:lnTo>
                  <a:pt x="790164" y="77340"/>
                </a:lnTo>
                <a:lnTo>
                  <a:pt x="790164" y="84087"/>
                </a:lnTo>
                <a:close/>
              </a:path>
              <a:path w="989329" h="220344">
                <a:moveTo>
                  <a:pt x="820922" y="173682"/>
                </a:moveTo>
                <a:lnTo>
                  <a:pt x="812785" y="173682"/>
                </a:lnTo>
                <a:lnTo>
                  <a:pt x="804489" y="173077"/>
                </a:lnTo>
                <a:lnTo>
                  <a:pt x="774463" y="146511"/>
                </a:lnTo>
                <a:lnTo>
                  <a:pt x="773793" y="139451"/>
                </a:lnTo>
                <a:lnTo>
                  <a:pt x="774705" y="131061"/>
                </a:lnTo>
                <a:lnTo>
                  <a:pt x="806014" y="103770"/>
                </a:lnTo>
                <a:lnTo>
                  <a:pt x="829454" y="101202"/>
                </a:lnTo>
                <a:lnTo>
                  <a:pt x="853565" y="101202"/>
                </a:lnTo>
                <a:lnTo>
                  <a:pt x="853565" y="78879"/>
                </a:lnTo>
                <a:lnTo>
                  <a:pt x="850885" y="72082"/>
                </a:lnTo>
                <a:lnTo>
                  <a:pt x="845528" y="67121"/>
                </a:lnTo>
                <a:lnTo>
                  <a:pt x="840269" y="62160"/>
                </a:lnTo>
                <a:lnTo>
                  <a:pt x="832530" y="59679"/>
                </a:lnTo>
                <a:lnTo>
                  <a:pt x="855997" y="59679"/>
                </a:lnTo>
                <a:lnTo>
                  <a:pt x="860011" y="64051"/>
                </a:lnTo>
                <a:lnTo>
                  <a:pt x="863723" y="70619"/>
                </a:lnTo>
                <a:lnTo>
                  <a:pt x="866040" y="78190"/>
                </a:lnTo>
                <a:lnTo>
                  <a:pt x="866960" y="86766"/>
                </a:lnTo>
                <a:lnTo>
                  <a:pt x="866960" y="111471"/>
                </a:lnTo>
                <a:lnTo>
                  <a:pt x="829752" y="111471"/>
                </a:lnTo>
                <a:lnTo>
                  <a:pt x="820320" y="112048"/>
                </a:lnTo>
                <a:lnTo>
                  <a:pt x="787187" y="130025"/>
                </a:lnTo>
                <a:lnTo>
                  <a:pt x="787297" y="145255"/>
                </a:lnTo>
                <a:lnTo>
                  <a:pt x="789667" y="150613"/>
                </a:lnTo>
                <a:lnTo>
                  <a:pt x="794629" y="155079"/>
                </a:lnTo>
                <a:lnTo>
                  <a:pt x="799689" y="159543"/>
                </a:lnTo>
                <a:lnTo>
                  <a:pt x="806237" y="161776"/>
                </a:lnTo>
                <a:lnTo>
                  <a:pt x="847671" y="161776"/>
                </a:lnTo>
                <a:lnTo>
                  <a:pt x="843097" y="165397"/>
                </a:lnTo>
                <a:lnTo>
                  <a:pt x="835854" y="168771"/>
                </a:lnTo>
                <a:lnTo>
                  <a:pt x="828611" y="172044"/>
                </a:lnTo>
                <a:lnTo>
                  <a:pt x="820922" y="173682"/>
                </a:lnTo>
                <a:close/>
              </a:path>
              <a:path w="989329" h="220344">
                <a:moveTo>
                  <a:pt x="847671" y="161776"/>
                </a:moveTo>
                <a:lnTo>
                  <a:pt x="823204" y="161776"/>
                </a:lnTo>
                <a:lnTo>
                  <a:pt x="831191" y="159642"/>
                </a:lnTo>
                <a:lnTo>
                  <a:pt x="838235" y="155376"/>
                </a:lnTo>
                <a:lnTo>
                  <a:pt x="845280" y="151010"/>
                </a:lnTo>
                <a:lnTo>
                  <a:pt x="850389" y="145255"/>
                </a:lnTo>
                <a:lnTo>
                  <a:pt x="853565" y="138112"/>
                </a:lnTo>
                <a:lnTo>
                  <a:pt x="853565" y="111471"/>
                </a:lnTo>
                <a:lnTo>
                  <a:pt x="866960" y="111471"/>
                </a:lnTo>
                <a:lnTo>
                  <a:pt x="867031" y="146511"/>
                </a:lnTo>
                <a:lnTo>
                  <a:pt x="867154" y="151010"/>
                </a:lnTo>
                <a:lnTo>
                  <a:pt x="867266" y="152958"/>
                </a:lnTo>
                <a:lnTo>
                  <a:pt x="867424" y="154632"/>
                </a:lnTo>
                <a:lnTo>
                  <a:pt x="853713" y="154632"/>
                </a:lnTo>
                <a:lnTo>
                  <a:pt x="849050" y="160684"/>
                </a:lnTo>
                <a:lnTo>
                  <a:pt x="847671" y="161776"/>
                </a:lnTo>
                <a:close/>
              </a:path>
              <a:path w="989329" h="220344">
                <a:moveTo>
                  <a:pt x="870532" y="171449"/>
                </a:moveTo>
                <a:lnTo>
                  <a:pt x="856243" y="171449"/>
                </a:lnTo>
                <a:lnTo>
                  <a:pt x="854954" y="167679"/>
                </a:lnTo>
                <a:lnTo>
                  <a:pt x="854111" y="162073"/>
                </a:lnTo>
                <a:lnTo>
                  <a:pt x="853713" y="154632"/>
                </a:lnTo>
                <a:lnTo>
                  <a:pt x="867424" y="154632"/>
                </a:lnTo>
                <a:lnTo>
                  <a:pt x="867817" y="158790"/>
                </a:lnTo>
                <a:lnTo>
                  <a:pt x="867940" y="159642"/>
                </a:lnTo>
                <a:lnTo>
                  <a:pt x="868969" y="165180"/>
                </a:lnTo>
                <a:lnTo>
                  <a:pt x="870532" y="170110"/>
                </a:lnTo>
                <a:lnTo>
                  <a:pt x="870532" y="171449"/>
                </a:lnTo>
                <a:close/>
              </a:path>
              <a:path w="989329" h="220344">
                <a:moveTo>
                  <a:pt x="928442" y="208358"/>
                </a:moveTo>
                <a:lnTo>
                  <a:pt x="906917" y="208358"/>
                </a:lnTo>
                <a:lnTo>
                  <a:pt x="912232" y="206721"/>
                </a:lnTo>
                <a:lnTo>
                  <a:pt x="920366" y="200173"/>
                </a:lnTo>
                <a:lnTo>
                  <a:pt x="923786" y="194617"/>
                </a:lnTo>
                <a:lnTo>
                  <a:pt x="926567" y="186779"/>
                </a:lnTo>
                <a:lnTo>
                  <a:pt x="932520" y="170407"/>
                </a:lnTo>
                <a:lnTo>
                  <a:pt x="886972" y="50601"/>
                </a:lnTo>
                <a:lnTo>
                  <a:pt x="901564" y="50601"/>
                </a:lnTo>
                <a:lnTo>
                  <a:pt x="939064" y="152251"/>
                </a:lnTo>
                <a:lnTo>
                  <a:pt x="951755" y="152251"/>
                </a:lnTo>
                <a:lnTo>
                  <a:pt x="937283" y="191988"/>
                </a:lnTo>
                <a:lnTo>
                  <a:pt x="934597" y="198238"/>
                </a:lnTo>
                <a:lnTo>
                  <a:pt x="928936" y="207875"/>
                </a:lnTo>
                <a:lnTo>
                  <a:pt x="928442" y="208358"/>
                </a:lnTo>
                <a:close/>
              </a:path>
              <a:path w="989329" h="220344">
                <a:moveTo>
                  <a:pt x="951755" y="152251"/>
                </a:moveTo>
                <a:lnTo>
                  <a:pt x="939064" y="152251"/>
                </a:lnTo>
                <a:lnTo>
                  <a:pt x="974335" y="50601"/>
                </a:lnTo>
                <a:lnTo>
                  <a:pt x="988775" y="50601"/>
                </a:lnTo>
                <a:lnTo>
                  <a:pt x="951755" y="152251"/>
                </a:lnTo>
                <a:close/>
              </a:path>
              <a:path w="989329" h="220344">
                <a:moveTo>
                  <a:pt x="903793" y="220265"/>
                </a:moveTo>
                <a:lnTo>
                  <a:pt x="900621" y="220265"/>
                </a:lnTo>
                <a:lnTo>
                  <a:pt x="897192" y="219719"/>
                </a:lnTo>
                <a:lnTo>
                  <a:pt x="893525" y="218627"/>
                </a:lnTo>
                <a:lnTo>
                  <a:pt x="893525" y="207615"/>
                </a:lnTo>
                <a:lnTo>
                  <a:pt x="900373" y="208358"/>
                </a:lnTo>
                <a:lnTo>
                  <a:pt x="928442" y="208358"/>
                </a:lnTo>
                <a:lnTo>
                  <a:pt x="921913" y="214758"/>
                </a:lnTo>
                <a:lnTo>
                  <a:pt x="913531" y="218888"/>
                </a:lnTo>
                <a:lnTo>
                  <a:pt x="903793" y="2202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8641" y="1912078"/>
            <a:ext cx="620395" cy="213995"/>
          </a:xfrm>
          <a:custGeom>
            <a:avLst/>
            <a:gdLst/>
            <a:ahLst/>
            <a:cxnLst/>
            <a:rect l="l" t="t" r="r" b="b"/>
            <a:pathLst>
              <a:path w="620395" h="213994">
                <a:moveTo>
                  <a:pt x="14287" y="164753"/>
                </a:moveTo>
                <a:lnTo>
                  <a:pt x="0" y="164753"/>
                </a:lnTo>
                <a:lnTo>
                  <a:pt x="61465" y="2228"/>
                </a:lnTo>
                <a:lnTo>
                  <a:pt x="74562" y="2228"/>
                </a:lnTo>
                <a:lnTo>
                  <a:pt x="80866" y="18897"/>
                </a:lnTo>
                <a:lnTo>
                  <a:pt x="67865" y="18897"/>
                </a:lnTo>
                <a:lnTo>
                  <a:pt x="35272" y="107451"/>
                </a:lnTo>
                <a:lnTo>
                  <a:pt x="114357" y="107451"/>
                </a:lnTo>
                <a:lnTo>
                  <a:pt x="118802" y="119205"/>
                </a:lnTo>
                <a:lnTo>
                  <a:pt x="31105" y="119205"/>
                </a:lnTo>
                <a:lnTo>
                  <a:pt x="14287" y="164753"/>
                </a:lnTo>
                <a:close/>
              </a:path>
              <a:path w="620395" h="213994">
                <a:moveTo>
                  <a:pt x="114357" y="107451"/>
                </a:moveTo>
                <a:lnTo>
                  <a:pt x="100459" y="107451"/>
                </a:lnTo>
                <a:lnTo>
                  <a:pt x="67865" y="18897"/>
                </a:lnTo>
                <a:lnTo>
                  <a:pt x="80866" y="18897"/>
                </a:lnTo>
                <a:lnTo>
                  <a:pt x="114357" y="107451"/>
                </a:lnTo>
                <a:close/>
              </a:path>
              <a:path w="620395" h="213994">
                <a:moveTo>
                  <a:pt x="136028" y="164753"/>
                </a:moveTo>
                <a:lnTo>
                  <a:pt x="121740" y="164753"/>
                </a:lnTo>
                <a:lnTo>
                  <a:pt x="104923" y="119205"/>
                </a:lnTo>
                <a:lnTo>
                  <a:pt x="118802" y="119205"/>
                </a:lnTo>
                <a:lnTo>
                  <a:pt x="136028" y="164753"/>
                </a:lnTo>
                <a:close/>
              </a:path>
              <a:path w="620395" h="213994">
                <a:moveTo>
                  <a:pt x="171784" y="164753"/>
                </a:moveTo>
                <a:lnTo>
                  <a:pt x="158390" y="164753"/>
                </a:lnTo>
                <a:lnTo>
                  <a:pt x="158390" y="43900"/>
                </a:lnTo>
                <a:lnTo>
                  <a:pt x="171784" y="43900"/>
                </a:lnTo>
                <a:lnTo>
                  <a:pt x="171784" y="164753"/>
                </a:lnTo>
                <a:close/>
              </a:path>
              <a:path w="620395" h="213994">
                <a:moveTo>
                  <a:pt x="167964" y="18002"/>
                </a:moveTo>
                <a:lnTo>
                  <a:pt x="162308" y="18002"/>
                </a:lnTo>
                <a:lnTo>
                  <a:pt x="160077" y="17164"/>
                </a:lnTo>
                <a:lnTo>
                  <a:pt x="158390" y="15478"/>
                </a:lnTo>
                <a:lnTo>
                  <a:pt x="156802" y="13687"/>
                </a:lnTo>
                <a:lnTo>
                  <a:pt x="156008" y="11553"/>
                </a:lnTo>
                <a:lnTo>
                  <a:pt x="156008" y="6496"/>
                </a:lnTo>
                <a:lnTo>
                  <a:pt x="156802" y="4362"/>
                </a:lnTo>
                <a:lnTo>
                  <a:pt x="160077" y="885"/>
                </a:lnTo>
                <a:lnTo>
                  <a:pt x="162308" y="0"/>
                </a:lnTo>
                <a:lnTo>
                  <a:pt x="167964" y="0"/>
                </a:lnTo>
                <a:lnTo>
                  <a:pt x="170246" y="885"/>
                </a:lnTo>
                <a:lnTo>
                  <a:pt x="171933" y="2676"/>
                </a:lnTo>
                <a:lnTo>
                  <a:pt x="173619" y="4362"/>
                </a:lnTo>
                <a:lnTo>
                  <a:pt x="174463" y="6496"/>
                </a:lnTo>
                <a:lnTo>
                  <a:pt x="174463" y="11553"/>
                </a:lnTo>
                <a:lnTo>
                  <a:pt x="173619" y="13687"/>
                </a:lnTo>
                <a:lnTo>
                  <a:pt x="171933" y="15478"/>
                </a:lnTo>
                <a:lnTo>
                  <a:pt x="170246" y="17164"/>
                </a:lnTo>
                <a:lnTo>
                  <a:pt x="167964" y="18002"/>
                </a:lnTo>
                <a:close/>
              </a:path>
              <a:path w="620395" h="213994">
                <a:moveTo>
                  <a:pt x="231702" y="63103"/>
                </a:moveTo>
                <a:lnTo>
                  <a:pt x="221232" y="63103"/>
                </a:lnTo>
                <a:lnTo>
                  <a:pt x="227380" y="53726"/>
                </a:lnTo>
                <a:lnTo>
                  <a:pt x="235110" y="47029"/>
                </a:lnTo>
                <a:lnTo>
                  <a:pt x="244421" y="43011"/>
                </a:lnTo>
                <a:lnTo>
                  <a:pt x="255314" y="41671"/>
                </a:lnTo>
                <a:lnTo>
                  <a:pt x="259084" y="41671"/>
                </a:lnTo>
                <a:lnTo>
                  <a:pt x="262011" y="42167"/>
                </a:lnTo>
                <a:lnTo>
                  <a:pt x="264094" y="43157"/>
                </a:lnTo>
                <a:lnTo>
                  <a:pt x="263815" y="54616"/>
                </a:lnTo>
                <a:lnTo>
                  <a:pt x="246384" y="54616"/>
                </a:lnTo>
                <a:lnTo>
                  <a:pt x="239340" y="56949"/>
                </a:lnTo>
                <a:lnTo>
                  <a:pt x="233585" y="61607"/>
                </a:lnTo>
                <a:lnTo>
                  <a:pt x="231702" y="63103"/>
                </a:lnTo>
                <a:close/>
              </a:path>
              <a:path w="620395" h="213994">
                <a:moveTo>
                  <a:pt x="221232" y="164753"/>
                </a:moveTo>
                <a:lnTo>
                  <a:pt x="207986" y="164753"/>
                </a:lnTo>
                <a:lnTo>
                  <a:pt x="207986" y="43900"/>
                </a:lnTo>
                <a:lnTo>
                  <a:pt x="221083" y="43900"/>
                </a:lnTo>
                <a:lnTo>
                  <a:pt x="221232" y="63103"/>
                </a:lnTo>
                <a:lnTo>
                  <a:pt x="231702" y="63103"/>
                </a:lnTo>
                <a:lnTo>
                  <a:pt x="227830" y="66179"/>
                </a:lnTo>
                <a:lnTo>
                  <a:pt x="223713" y="72923"/>
                </a:lnTo>
                <a:lnTo>
                  <a:pt x="221232" y="81848"/>
                </a:lnTo>
                <a:lnTo>
                  <a:pt x="221232" y="164753"/>
                </a:lnTo>
                <a:close/>
              </a:path>
              <a:path w="620395" h="213994">
                <a:moveTo>
                  <a:pt x="263797" y="55359"/>
                </a:moveTo>
                <a:lnTo>
                  <a:pt x="261019" y="54863"/>
                </a:lnTo>
                <a:lnTo>
                  <a:pt x="257992" y="54616"/>
                </a:lnTo>
                <a:lnTo>
                  <a:pt x="263815" y="54616"/>
                </a:lnTo>
                <a:lnTo>
                  <a:pt x="263797" y="55359"/>
                </a:lnTo>
                <a:close/>
              </a:path>
              <a:path w="620395" h="213994">
                <a:moveTo>
                  <a:pt x="308894" y="61017"/>
                </a:moveTo>
                <a:lnTo>
                  <a:pt x="297841" y="61017"/>
                </a:lnTo>
                <a:lnTo>
                  <a:pt x="305115" y="52553"/>
                </a:lnTo>
                <a:lnTo>
                  <a:pt x="313840" y="46508"/>
                </a:lnTo>
                <a:lnTo>
                  <a:pt x="324017" y="42880"/>
                </a:lnTo>
                <a:lnTo>
                  <a:pt x="335644" y="41671"/>
                </a:lnTo>
                <a:lnTo>
                  <a:pt x="345922" y="42704"/>
                </a:lnTo>
                <a:lnTo>
                  <a:pt x="355028" y="45800"/>
                </a:lnTo>
                <a:lnTo>
                  <a:pt x="362963" y="50962"/>
                </a:lnTo>
                <a:lnTo>
                  <a:pt x="365126" y="53273"/>
                </a:lnTo>
                <a:lnTo>
                  <a:pt x="324531" y="53273"/>
                </a:lnTo>
                <a:lnTo>
                  <a:pt x="317486" y="55263"/>
                </a:lnTo>
                <a:lnTo>
                  <a:pt x="311533" y="59226"/>
                </a:lnTo>
                <a:lnTo>
                  <a:pt x="308894" y="61017"/>
                </a:lnTo>
                <a:close/>
              </a:path>
              <a:path w="620395" h="213994">
                <a:moveTo>
                  <a:pt x="298139" y="211187"/>
                </a:moveTo>
                <a:lnTo>
                  <a:pt x="284744" y="211187"/>
                </a:lnTo>
                <a:lnTo>
                  <a:pt x="284744" y="43900"/>
                </a:lnTo>
                <a:lnTo>
                  <a:pt x="297246" y="43900"/>
                </a:lnTo>
                <a:lnTo>
                  <a:pt x="297841" y="61017"/>
                </a:lnTo>
                <a:lnTo>
                  <a:pt x="308894" y="61017"/>
                </a:lnTo>
                <a:lnTo>
                  <a:pt x="305679" y="63198"/>
                </a:lnTo>
                <a:lnTo>
                  <a:pt x="301215" y="68951"/>
                </a:lnTo>
                <a:lnTo>
                  <a:pt x="298139" y="76495"/>
                </a:lnTo>
                <a:lnTo>
                  <a:pt x="298139" y="134387"/>
                </a:lnTo>
                <a:lnTo>
                  <a:pt x="301314" y="141331"/>
                </a:lnTo>
                <a:lnTo>
                  <a:pt x="305878" y="146637"/>
                </a:lnTo>
                <a:lnTo>
                  <a:pt x="310629" y="149570"/>
                </a:lnTo>
                <a:lnTo>
                  <a:pt x="298139" y="149570"/>
                </a:lnTo>
                <a:lnTo>
                  <a:pt x="298139" y="211187"/>
                </a:lnTo>
                <a:close/>
              </a:path>
              <a:path w="620395" h="213994">
                <a:moveTo>
                  <a:pt x="364696" y="155666"/>
                </a:moveTo>
                <a:lnTo>
                  <a:pt x="332965" y="155666"/>
                </a:lnTo>
                <a:lnTo>
                  <a:pt x="340908" y="154830"/>
                </a:lnTo>
                <a:lnTo>
                  <a:pt x="347922" y="152321"/>
                </a:lnTo>
                <a:lnTo>
                  <a:pt x="368088" y="115263"/>
                </a:lnTo>
                <a:lnTo>
                  <a:pt x="368683" y="103279"/>
                </a:lnTo>
                <a:lnTo>
                  <a:pt x="368088" y="92285"/>
                </a:lnTo>
                <a:lnTo>
                  <a:pt x="347773" y="56623"/>
                </a:lnTo>
                <a:lnTo>
                  <a:pt x="332667" y="53273"/>
                </a:lnTo>
                <a:lnTo>
                  <a:pt x="365126" y="53273"/>
                </a:lnTo>
                <a:lnTo>
                  <a:pt x="381306" y="89945"/>
                </a:lnTo>
                <a:lnTo>
                  <a:pt x="382078" y="105517"/>
                </a:lnTo>
                <a:lnTo>
                  <a:pt x="381297" y="118930"/>
                </a:lnTo>
                <a:lnTo>
                  <a:pt x="378953" y="130892"/>
                </a:lnTo>
                <a:lnTo>
                  <a:pt x="375046" y="141404"/>
                </a:lnTo>
                <a:lnTo>
                  <a:pt x="369577" y="150466"/>
                </a:lnTo>
                <a:lnTo>
                  <a:pt x="364696" y="155666"/>
                </a:lnTo>
                <a:close/>
              </a:path>
              <a:path w="620395" h="213994">
                <a:moveTo>
                  <a:pt x="336090" y="166982"/>
                </a:moveTo>
                <a:lnTo>
                  <a:pt x="324397" y="165894"/>
                </a:lnTo>
                <a:lnTo>
                  <a:pt x="314175" y="162630"/>
                </a:lnTo>
                <a:lnTo>
                  <a:pt x="305422" y="157189"/>
                </a:lnTo>
                <a:lnTo>
                  <a:pt x="298139" y="149570"/>
                </a:lnTo>
                <a:lnTo>
                  <a:pt x="310629" y="149570"/>
                </a:lnTo>
                <a:lnTo>
                  <a:pt x="311831" y="150313"/>
                </a:lnTo>
                <a:lnTo>
                  <a:pt x="317785" y="153885"/>
                </a:lnTo>
                <a:lnTo>
                  <a:pt x="324828" y="155666"/>
                </a:lnTo>
                <a:lnTo>
                  <a:pt x="364696" y="155666"/>
                </a:lnTo>
                <a:lnTo>
                  <a:pt x="362796" y="157692"/>
                </a:lnTo>
                <a:lnTo>
                  <a:pt x="354954" y="162853"/>
                </a:lnTo>
                <a:lnTo>
                  <a:pt x="346052" y="165950"/>
                </a:lnTo>
                <a:lnTo>
                  <a:pt x="336090" y="166982"/>
                </a:lnTo>
                <a:close/>
              </a:path>
              <a:path w="620395" h="213994">
                <a:moveTo>
                  <a:pt x="421703" y="77390"/>
                </a:moveTo>
                <a:lnTo>
                  <a:pt x="408309" y="77238"/>
                </a:lnTo>
                <a:lnTo>
                  <a:pt x="409146" y="70264"/>
                </a:lnTo>
                <a:lnTo>
                  <a:pt x="411657" y="63772"/>
                </a:lnTo>
                <a:lnTo>
                  <a:pt x="445227" y="42331"/>
                </a:lnTo>
                <a:lnTo>
                  <a:pt x="454594" y="41671"/>
                </a:lnTo>
                <a:lnTo>
                  <a:pt x="464175" y="42304"/>
                </a:lnTo>
                <a:lnTo>
                  <a:pt x="472677" y="44200"/>
                </a:lnTo>
                <a:lnTo>
                  <a:pt x="480100" y="47361"/>
                </a:lnTo>
                <a:lnTo>
                  <a:pt x="486443" y="51787"/>
                </a:lnTo>
                <a:lnTo>
                  <a:pt x="487537" y="52977"/>
                </a:lnTo>
                <a:lnTo>
                  <a:pt x="444623" y="52977"/>
                </a:lnTo>
                <a:lnTo>
                  <a:pt x="436934" y="55359"/>
                </a:lnTo>
                <a:lnTo>
                  <a:pt x="430781" y="60121"/>
                </a:lnTo>
                <a:lnTo>
                  <a:pt x="424729" y="64884"/>
                </a:lnTo>
                <a:lnTo>
                  <a:pt x="421703" y="70637"/>
                </a:lnTo>
                <a:lnTo>
                  <a:pt x="421703" y="77390"/>
                </a:lnTo>
                <a:close/>
              </a:path>
              <a:path w="620395" h="213994">
                <a:moveTo>
                  <a:pt x="452461" y="166982"/>
                </a:moveTo>
                <a:lnTo>
                  <a:pt x="444325" y="166982"/>
                </a:lnTo>
                <a:lnTo>
                  <a:pt x="436028" y="166377"/>
                </a:lnTo>
                <a:lnTo>
                  <a:pt x="406002" y="139809"/>
                </a:lnTo>
                <a:lnTo>
                  <a:pt x="405333" y="132749"/>
                </a:lnTo>
                <a:lnTo>
                  <a:pt x="406244" y="124361"/>
                </a:lnTo>
                <a:lnTo>
                  <a:pt x="437554" y="97072"/>
                </a:lnTo>
                <a:lnTo>
                  <a:pt x="460994" y="94506"/>
                </a:lnTo>
                <a:lnTo>
                  <a:pt x="485104" y="94506"/>
                </a:lnTo>
                <a:lnTo>
                  <a:pt x="485104" y="72180"/>
                </a:lnTo>
                <a:lnTo>
                  <a:pt x="482425" y="65379"/>
                </a:lnTo>
                <a:lnTo>
                  <a:pt x="477067" y="60416"/>
                </a:lnTo>
                <a:lnTo>
                  <a:pt x="471808" y="55463"/>
                </a:lnTo>
                <a:lnTo>
                  <a:pt x="464069" y="52977"/>
                </a:lnTo>
                <a:lnTo>
                  <a:pt x="487537" y="52977"/>
                </a:lnTo>
                <a:lnTo>
                  <a:pt x="491550" y="57348"/>
                </a:lnTo>
                <a:lnTo>
                  <a:pt x="495262" y="63916"/>
                </a:lnTo>
                <a:lnTo>
                  <a:pt x="497578" y="71489"/>
                </a:lnTo>
                <a:lnTo>
                  <a:pt x="498498" y="80066"/>
                </a:lnTo>
                <a:lnTo>
                  <a:pt x="498498" y="104774"/>
                </a:lnTo>
                <a:lnTo>
                  <a:pt x="461292" y="104774"/>
                </a:lnTo>
                <a:lnTo>
                  <a:pt x="451860" y="105347"/>
                </a:lnTo>
                <a:lnTo>
                  <a:pt x="418727" y="123329"/>
                </a:lnTo>
                <a:lnTo>
                  <a:pt x="418840" y="138559"/>
                </a:lnTo>
                <a:lnTo>
                  <a:pt x="421207" y="143912"/>
                </a:lnTo>
                <a:lnTo>
                  <a:pt x="426168" y="148380"/>
                </a:lnTo>
                <a:lnTo>
                  <a:pt x="431228" y="152847"/>
                </a:lnTo>
                <a:lnTo>
                  <a:pt x="437776" y="155076"/>
                </a:lnTo>
                <a:lnTo>
                  <a:pt x="479206" y="155076"/>
                </a:lnTo>
                <a:lnTo>
                  <a:pt x="474636" y="158695"/>
                </a:lnTo>
                <a:lnTo>
                  <a:pt x="467393" y="162067"/>
                </a:lnTo>
                <a:lnTo>
                  <a:pt x="460151" y="165344"/>
                </a:lnTo>
                <a:lnTo>
                  <a:pt x="452461" y="166982"/>
                </a:lnTo>
                <a:close/>
              </a:path>
              <a:path w="620395" h="213994">
                <a:moveTo>
                  <a:pt x="479206" y="155076"/>
                </a:moveTo>
                <a:lnTo>
                  <a:pt x="454743" y="155076"/>
                </a:lnTo>
                <a:lnTo>
                  <a:pt x="462730" y="152942"/>
                </a:lnTo>
                <a:lnTo>
                  <a:pt x="469775" y="148675"/>
                </a:lnTo>
                <a:lnTo>
                  <a:pt x="476819" y="144312"/>
                </a:lnTo>
                <a:lnTo>
                  <a:pt x="481929" y="138559"/>
                </a:lnTo>
                <a:lnTo>
                  <a:pt x="485104" y="131416"/>
                </a:lnTo>
                <a:lnTo>
                  <a:pt x="485104" y="104774"/>
                </a:lnTo>
                <a:lnTo>
                  <a:pt x="498498" y="104774"/>
                </a:lnTo>
                <a:lnTo>
                  <a:pt x="498569" y="139809"/>
                </a:lnTo>
                <a:lnTo>
                  <a:pt x="498692" y="144312"/>
                </a:lnTo>
                <a:lnTo>
                  <a:pt x="498804" y="146256"/>
                </a:lnTo>
                <a:lnTo>
                  <a:pt x="498962" y="147932"/>
                </a:lnTo>
                <a:lnTo>
                  <a:pt x="485253" y="147932"/>
                </a:lnTo>
                <a:lnTo>
                  <a:pt x="480589" y="153980"/>
                </a:lnTo>
                <a:lnTo>
                  <a:pt x="479206" y="155076"/>
                </a:lnTo>
                <a:close/>
              </a:path>
              <a:path w="620395" h="213994">
                <a:moveTo>
                  <a:pt x="502070" y="164753"/>
                </a:moveTo>
                <a:lnTo>
                  <a:pt x="487783" y="164753"/>
                </a:lnTo>
                <a:lnTo>
                  <a:pt x="486493" y="160981"/>
                </a:lnTo>
                <a:lnTo>
                  <a:pt x="485649" y="155371"/>
                </a:lnTo>
                <a:lnTo>
                  <a:pt x="485253" y="147932"/>
                </a:lnTo>
                <a:lnTo>
                  <a:pt x="498962" y="147932"/>
                </a:lnTo>
                <a:lnTo>
                  <a:pt x="499355" y="152088"/>
                </a:lnTo>
                <a:lnTo>
                  <a:pt x="499479" y="152942"/>
                </a:lnTo>
                <a:lnTo>
                  <a:pt x="500507" y="158479"/>
                </a:lnTo>
                <a:lnTo>
                  <a:pt x="502070" y="163410"/>
                </a:lnTo>
                <a:lnTo>
                  <a:pt x="502070" y="164753"/>
                </a:lnTo>
                <a:close/>
              </a:path>
              <a:path w="620395" h="213994">
                <a:moveTo>
                  <a:pt x="559980" y="201662"/>
                </a:moveTo>
                <a:lnTo>
                  <a:pt x="538458" y="201662"/>
                </a:lnTo>
                <a:lnTo>
                  <a:pt x="543767" y="200024"/>
                </a:lnTo>
                <a:lnTo>
                  <a:pt x="551903" y="193471"/>
                </a:lnTo>
                <a:lnTo>
                  <a:pt x="555326" y="187918"/>
                </a:lnTo>
                <a:lnTo>
                  <a:pt x="558104" y="180079"/>
                </a:lnTo>
                <a:lnTo>
                  <a:pt x="564057" y="163705"/>
                </a:lnTo>
                <a:lnTo>
                  <a:pt x="518516" y="43900"/>
                </a:lnTo>
                <a:lnTo>
                  <a:pt x="533101" y="43900"/>
                </a:lnTo>
                <a:lnTo>
                  <a:pt x="570605" y="145551"/>
                </a:lnTo>
                <a:lnTo>
                  <a:pt x="583292" y="145551"/>
                </a:lnTo>
                <a:lnTo>
                  <a:pt x="568819" y="185289"/>
                </a:lnTo>
                <a:lnTo>
                  <a:pt x="566141" y="191537"/>
                </a:lnTo>
                <a:lnTo>
                  <a:pt x="560476" y="201176"/>
                </a:lnTo>
                <a:lnTo>
                  <a:pt x="559980" y="201662"/>
                </a:lnTo>
                <a:close/>
              </a:path>
              <a:path w="620395" h="213994">
                <a:moveTo>
                  <a:pt x="583292" y="145551"/>
                </a:moveTo>
                <a:lnTo>
                  <a:pt x="570605" y="145551"/>
                </a:lnTo>
                <a:lnTo>
                  <a:pt x="605877" y="43900"/>
                </a:lnTo>
                <a:lnTo>
                  <a:pt x="620314" y="43900"/>
                </a:lnTo>
                <a:lnTo>
                  <a:pt x="583292" y="145551"/>
                </a:lnTo>
                <a:close/>
              </a:path>
              <a:path w="620395" h="213994">
                <a:moveTo>
                  <a:pt x="535333" y="213569"/>
                </a:moveTo>
                <a:lnTo>
                  <a:pt x="532159" y="213569"/>
                </a:lnTo>
                <a:lnTo>
                  <a:pt x="528735" y="213016"/>
                </a:lnTo>
                <a:lnTo>
                  <a:pt x="525064" y="211930"/>
                </a:lnTo>
                <a:lnTo>
                  <a:pt x="525064" y="200910"/>
                </a:lnTo>
                <a:lnTo>
                  <a:pt x="531910" y="201662"/>
                </a:lnTo>
                <a:lnTo>
                  <a:pt x="559980" y="201662"/>
                </a:lnTo>
                <a:lnTo>
                  <a:pt x="553453" y="208061"/>
                </a:lnTo>
                <a:lnTo>
                  <a:pt x="545072" y="212192"/>
                </a:lnTo>
                <a:lnTo>
                  <a:pt x="535333" y="2135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5338" y="2381621"/>
            <a:ext cx="781685" cy="220345"/>
          </a:xfrm>
          <a:custGeom>
            <a:avLst/>
            <a:gdLst/>
            <a:ahLst/>
            <a:cxnLst/>
            <a:rect l="l" t="t" r="r" b="b"/>
            <a:pathLst>
              <a:path w="781685" h="220344">
                <a:moveTo>
                  <a:pt x="116978" y="171459"/>
                </a:moveTo>
                <a:lnTo>
                  <a:pt x="0" y="171459"/>
                </a:lnTo>
                <a:lnTo>
                  <a:pt x="0" y="161038"/>
                </a:lnTo>
                <a:lnTo>
                  <a:pt x="96440" y="20688"/>
                </a:lnTo>
                <a:lnTo>
                  <a:pt x="2827" y="20688"/>
                </a:lnTo>
                <a:lnTo>
                  <a:pt x="2827" y="8934"/>
                </a:lnTo>
                <a:lnTo>
                  <a:pt x="113406" y="8934"/>
                </a:lnTo>
                <a:lnTo>
                  <a:pt x="113406" y="18754"/>
                </a:lnTo>
                <a:lnTo>
                  <a:pt x="16520" y="159848"/>
                </a:lnTo>
                <a:lnTo>
                  <a:pt x="116978" y="159848"/>
                </a:lnTo>
                <a:lnTo>
                  <a:pt x="116978" y="171459"/>
                </a:lnTo>
                <a:close/>
              </a:path>
              <a:path w="781685" h="220344">
                <a:moveTo>
                  <a:pt x="154148" y="84096"/>
                </a:moveTo>
                <a:lnTo>
                  <a:pt x="140753" y="83943"/>
                </a:lnTo>
                <a:lnTo>
                  <a:pt x="141590" y="76969"/>
                </a:lnTo>
                <a:lnTo>
                  <a:pt x="144102" y="70477"/>
                </a:lnTo>
                <a:lnTo>
                  <a:pt x="177672" y="49036"/>
                </a:lnTo>
                <a:lnTo>
                  <a:pt x="187039" y="48377"/>
                </a:lnTo>
                <a:lnTo>
                  <a:pt x="196620" y="49009"/>
                </a:lnTo>
                <a:lnTo>
                  <a:pt x="205122" y="50906"/>
                </a:lnTo>
                <a:lnTo>
                  <a:pt x="212545" y="54067"/>
                </a:lnTo>
                <a:lnTo>
                  <a:pt x="218888" y="58492"/>
                </a:lnTo>
                <a:lnTo>
                  <a:pt x="219982" y="59683"/>
                </a:lnTo>
                <a:lnTo>
                  <a:pt x="177067" y="59683"/>
                </a:lnTo>
                <a:lnTo>
                  <a:pt x="169378" y="62064"/>
                </a:lnTo>
                <a:lnTo>
                  <a:pt x="163226" y="66827"/>
                </a:lnTo>
                <a:lnTo>
                  <a:pt x="157174" y="71589"/>
                </a:lnTo>
                <a:lnTo>
                  <a:pt x="154148" y="77342"/>
                </a:lnTo>
                <a:lnTo>
                  <a:pt x="154148" y="84096"/>
                </a:lnTo>
                <a:close/>
              </a:path>
              <a:path w="781685" h="220344">
                <a:moveTo>
                  <a:pt x="184906" y="173688"/>
                </a:moveTo>
                <a:lnTo>
                  <a:pt x="176770" y="173688"/>
                </a:lnTo>
                <a:lnTo>
                  <a:pt x="168473" y="173082"/>
                </a:lnTo>
                <a:lnTo>
                  <a:pt x="138446" y="146514"/>
                </a:lnTo>
                <a:lnTo>
                  <a:pt x="137776" y="139455"/>
                </a:lnTo>
                <a:lnTo>
                  <a:pt x="138688" y="131067"/>
                </a:lnTo>
                <a:lnTo>
                  <a:pt x="169998" y="103773"/>
                </a:lnTo>
                <a:lnTo>
                  <a:pt x="193439" y="101202"/>
                </a:lnTo>
                <a:lnTo>
                  <a:pt x="217548" y="101202"/>
                </a:lnTo>
                <a:lnTo>
                  <a:pt x="217548" y="78885"/>
                </a:lnTo>
                <a:lnTo>
                  <a:pt x="214870" y="72085"/>
                </a:lnTo>
                <a:lnTo>
                  <a:pt x="209512" y="67122"/>
                </a:lnTo>
                <a:lnTo>
                  <a:pt x="204253" y="62169"/>
                </a:lnTo>
                <a:lnTo>
                  <a:pt x="196514" y="59683"/>
                </a:lnTo>
                <a:lnTo>
                  <a:pt x="219982" y="59683"/>
                </a:lnTo>
                <a:lnTo>
                  <a:pt x="223995" y="64054"/>
                </a:lnTo>
                <a:lnTo>
                  <a:pt x="227706" y="70621"/>
                </a:lnTo>
                <a:lnTo>
                  <a:pt x="230022" y="78194"/>
                </a:lnTo>
                <a:lnTo>
                  <a:pt x="230943" y="86772"/>
                </a:lnTo>
                <a:lnTo>
                  <a:pt x="230943" y="111480"/>
                </a:lnTo>
                <a:lnTo>
                  <a:pt x="193736" y="111480"/>
                </a:lnTo>
                <a:lnTo>
                  <a:pt x="184304" y="112053"/>
                </a:lnTo>
                <a:lnTo>
                  <a:pt x="151171" y="130035"/>
                </a:lnTo>
                <a:lnTo>
                  <a:pt x="151285" y="145265"/>
                </a:lnTo>
                <a:lnTo>
                  <a:pt x="153652" y="150618"/>
                </a:lnTo>
                <a:lnTo>
                  <a:pt x="158612" y="155085"/>
                </a:lnTo>
                <a:lnTo>
                  <a:pt x="163673" y="159552"/>
                </a:lnTo>
                <a:lnTo>
                  <a:pt x="170221" y="161781"/>
                </a:lnTo>
                <a:lnTo>
                  <a:pt x="211651" y="161781"/>
                </a:lnTo>
                <a:lnTo>
                  <a:pt x="207081" y="165401"/>
                </a:lnTo>
                <a:lnTo>
                  <a:pt x="199838" y="168773"/>
                </a:lnTo>
                <a:lnTo>
                  <a:pt x="192596" y="172049"/>
                </a:lnTo>
                <a:lnTo>
                  <a:pt x="184906" y="173688"/>
                </a:lnTo>
                <a:close/>
              </a:path>
              <a:path w="781685" h="220344">
                <a:moveTo>
                  <a:pt x="211651" y="161781"/>
                </a:moveTo>
                <a:lnTo>
                  <a:pt x="187187" y="161781"/>
                </a:lnTo>
                <a:lnTo>
                  <a:pt x="195175" y="159648"/>
                </a:lnTo>
                <a:lnTo>
                  <a:pt x="202220" y="155381"/>
                </a:lnTo>
                <a:lnTo>
                  <a:pt x="209264" y="151018"/>
                </a:lnTo>
                <a:lnTo>
                  <a:pt x="214373" y="145265"/>
                </a:lnTo>
                <a:lnTo>
                  <a:pt x="217548" y="138112"/>
                </a:lnTo>
                <a:lnTo>
                  <a:pt x="217548" y="111480"/>
                </a:lnTo>
                <a:lnTo>
                  <a:pt x="230943" y="111480"/>
                </a:lnTo>
                <a:lnTo>
                  <a:pt x="231014" y="146514"/>
                </a:lnTo>
                <a:lnTo>
                  <a:pt x="231137" y="151018"/>
                </a:lnTo>
                <a:lnTo>
                  <a:pt x="231249" y="152961"/>
                </a:lnTo>
                <a:lnTo>
                  <a:pt x="231407" y="154638"/>
                </a:lnTo>
                <a:lnTo>
                  <a:pt x="217698" y="154638"/>
                </a:lnTo>
                <a:lnTo>
                  <a:pt x="213034" y="160686"/>
                </a:lnTo>
                <a:lnTo>
                  <a:pt x="211651" y="161781"/>
                </a:lnTo>
                <a:close/>
              </a:path>
              <a:path w="781685" h="220344">
                <a:moveTo>
                  <a:pt x="234515" y="171459"/>
                </a:moveTo>
                <a:lnTo>
                  <a:pt x="220228" y="171459"/>
                </a:lnTo>
                <a:lnTo>
                  <a:pt x="218938" y="167687"/>
                </a:lnTo>
                <a:lnTo>
                  <a:pt x="218094" y="162077"/>
                </a:lnTo>
                <a:lnTo>
                  <a:pt x="217698" y="154638"/>
                </a:lnTo>
                <a:lnTo>
                  <a:pt x="231407" y="154638"/>
                </a:lnTo>
                <a:lnTo>
                  <a:pt x="231800" y="158794"/>
                </a:lnTo>
                <a:lnTo>
                  <a:pt x="231924" y="159648"/>
                </a:lnTo>
                <a:lnTo>
                  <a:pt x="232952" y="165184"/>
                </a:lnTo>
                <a:lnTo>
                  <a:pt x="234515" y="170116"/>
                </a:lnTo>
                <a:lnTo>
                  <a:pt x="234515" y="171459"/>
                </a:lnTo>
                <a:close/>
              </a:path>
              <a:path w="781685" h="220344">
                <a:moveTo>
                  <a:pt x="281507" y="171459"/>
                </a:moveTo>
                <a:lnTo>
                  <a:pt x="268112" y="171459"/>
                </a:lnTo>
                <a:lnTo>
                  <a:pt x="268112" y="0"/>
                </a:lnTo>
                <a:lnTo>
                  <a:pt x="281507" y="0"/>
                </a:lnTo>
                <a:lnTo>
                  <a:pt x="281507" y="171459"/>
                </a:lnTo>
                <a:close/>
              </a:path>
              <a:path w="781685" h="220344">
                <a:moveTo>
                  <a:pt x="364441" y="173688"/>
                </a:moveTo>
                <a:lnTo>
                  <a:pt x="325300" y="156866"/>
                </a:lnTo>
                <a:lnTo>
                  <a:pt x="310489" y="112966"/>
                </a:lnTo>
                <a:lnTo>
                  <a:pt x="310417" y="109242"/>
                </a:lnTo>
                <a:lnTo>
                  <a:pt x="310835" y="100758"/>
                </a:lnTo>
                <a:lnTo>
                  <a:pt x="330342" y="60521"/>
                </a:lnTo>
                <a:lnTo>
                  <a:pt x="364144" y="48377"/>
                </a:lnTo>
                <a:lnTo>
                  <a:pt x="375623" y="49436"/>
                </a:lnTo>
                <a:lnTo>
                  <a:pt x="385947" y="52615"/>
                </a:lnTo>
                <a:lnTo>
                  <a:pt x="395119" y="57916"/>
                </a:lnTo>
                <a:lnTo>
                  <a:pt x="397191" y="59835"/>
                </a:lnTo>
                <a:lnTo>
                  <a:pt x="364144" y="59835"/>
                </a:lnTo>
                <a:lnTo>
                  <a:pt x="355624" y="60709"/>
                </a:lnTo>
                <a:lnTo>
                  <a:pt x="326602" y="89972"/>
                </a:lnTo>
                <a:lnTo>
                  <a:pt x="323812" y="112966"/>
                </a:lnTo>
                <a:lnTo>
                  <a:pt x="324509" y="123279"/>
                </a:lnTo>
                <a:lnTo>
                  <a:pt x="347922" y="158913"/>
                </a:lnTo>
                <a:lnTo>
                  <a:pt x="364441" y="162372"/>
                </a:lnTo>
                <a:lnTo>
                  <a:pt x="397444" y="162372"/>
                </a:lnTo>
                <a:lnTo>
                  <a:pt x="392273" y="166096"/>
                </a:lnTo>
                <a:lnTo>
                  <a:pt x="385957" y="169416"/>
                </a:lnTo>
                <a:lnTo>
                  <a:pt x="379213" y="171788"/>
                </a:lnTo>
                <a:lnTo>
                  <a:pt x="372041" y="173213"/>
                </a:lnTo>
                <a:lnTo>
                  <a:pt x="364441" y="173688"/>
                </a:lnTo>
                <a:close/>
              </a:path>
              <a:path w="781685" h="220344">
                <a:moveTo>
                  <a:pt x="397444" y="162372"/>
                </a:moveTo>
                <a:lnTo>
                  <a:pt x="364441" y="162372"/>
                </a:lnTo>
                <a:lnTo>
                  <a:pt x="373018" y="161507"/>
                </a:lnTo>
                <a:lnTo>
                  <a:pt x="380738" y="158913"/>
                </a:lnTo>
                <a:lnTo>
                  <a:pt x="404216" y="122612"/>
                </a:lnTo>
                <a:lnTo>
                  <a:pt x="404923" y="109242"/>
                </a:lnTo>
                <a:lnTo>
                  <a:pt x="404597" y="102473"/>
                </a:lnTo>
                <a:lnTo>
                  <a:pt x="385277" y="66236"/>
                </a:lnTo>
                <a:lnTo>
                  <a:pt x="379126" y="61969"/>
                </a:lnTo>
                <a:lnTo>
                  <a:pt x="372081" y="59835"/>
                </a:lnTo>
                <a:lnTo>
                  <a:pt x="397191" y="59835"/>
                </a:lnTo>
                <a:lnTo>
                  <a:pt x="417229" y="96900"/>
                </a:lnTo>
                <a:lnTo>
                  <a:pt x="418168" y="112966"/>
                </a:lnTo>
                <a:lnTo>
                  <a:pt x="417740" y="121522"/>
                </a:lnTo>
                <a:lnTo>
                  <a:pt x="403211" y="156908"/>
                </a:lnTo>
                <a:lnTo>
                  <a:pt x="398095" y="161903"/>
                </a:lnTo>
                <a:lnTo>
                  <a:pt x="397444" y="162372"/>
                </a:lnTo>
                <a:close/>
              </a:path>
              <a:path w="781685" h="220344">
                <a:moveTo>
                  <a:pt x="469740" y="67722"/>
                </a:moveTo>
                <a:lnTo>
                  <a:pt x="458687" y="67722"/>
                </a:lnTo>
                <a:lnTo>
                  <a:pt x="465961" y="59259"/>
                </a:lnTo>
                <a:lnTo>
                  <a:pt x="474686" y="53213"/>
                </a:lnTo>
                <a:lnTo>
                  <a:pt x="484862" y="49586"/>
                </a:lnTo>
                <a:lnTo>
                  <a:pt x="496489" y="48377"/>
                </a:lnTo>
                <a:lnTo>
                  <a:pt x="506767" y="49409"/>
                </a:lnTo>
                <a:lnTo>
                  <a:pt x="515874" y="52506"/>
                </a:lnTo>
                <a:lnTo>
                  <a:pt x="523808" y="57667"/>
                </a:lnTo>
                <a:lnTo>
                  <a:pt x="525971" y="59978"/>
                </a:lnTo>
                <a:lnTo>
                  <a:pt x="485376" y="59978"/>
                </a:lnTo>
                <a:lnTo>
                  <a:pt x="478332" y="61969"/>
                </a:lnTo>
                <a:lnTo>
                  <a:pt x="472379" y="65931"/>
                </a:lnTo>
                <a:lnTo>
                  <a:pt x="469740" y="67722"/>
                </a:lnTo>
                <a:close/>
              </a:path>
              <a:path w="781685" h="220344">
                <a:moveTo>
                  <a:pt x="458985" y="217883"/>
                </a:moveTo>
                <a:lnTo>
                  <a:pt x="445590" y="217883"/>
                </a:lnTo>
                <a:lnTo>
                  <a:pt x="445590" y="50606"/>
                </a:lnTo>
                <a:lnTo>
                  <a:pt x="458091" y="50606"/>
                </a:lnTo>
                <a:lnTo>
                  <a:pt x="458687" y="67722"/>
                </a:lnTo>
                <a:lnTo>
                  <a:pt x="469740" y="67722"/>
                </a:lnTo>
                <a:lnTo>
                  <a:pt x="466525" y="69903"/>
                </a:lnTo>
                <a:lnTo>
                  <a:pt x="462060" y="75656"/>
                </a:lnTo>
                <a:lnTo>
                  <a:pt x="458985" y="83200"/>
                </a:lnTo>
                <a:lnTo>
                  <a:pt x="458985" y="141093"/>
                </a:lnTo>
                <a:lnTo>
                  <a:pt x="462159" y="148037"/>
                </a:lnTo>
                <a:lnTo>
                  <a:pt x="466724" y="153342"/>
                </a:lnTo>
                <a:lnTo>
                  <a:pt x="471474" y="156276"/>
                </a:lnTo>
                <a:lnTo>
                  <a:pt x="458985" y="156276"/>
                </a:lnTo>
                <a:lnTo>
                  <a:pt x="458985" y="217883"/>
                </a:lnTo>
                <a:close/>
              </a:path>
              <a:path w="781685" h="220344">
                <a:moveTo>
                  <a:pt x="525536" y="162372"/>
                </a:moveTo>
                <a:lnTo>
                  <a:pt x="493810" y="162372"/>
                </a:lnTo>
                <a:lnTo>
                  <a:pt x="501754" y="161536"/>
                </a:lnTo>
                <a:lnTo>
                  <a:pt x="508767" y="159026"/>
                </a:lnTo>
                <a:lnTo>
                  <a:pt x="528933" y="121968"/>
                </a:lnTo>
                <a:lnTo>
                  <a:pt x="529528" y="109984"/>
                </a:lnTo>
                <a:lnTo>
                  <a:pt x="528933" y="98990"/>
                </a:lnTo>
                <a:lnTo>
                  <a:pt x="508619" y="63329"/>
                </a:lnTo>
                <a:lnTo>
                  <a:pt x="493513" y="59978"/>
                </a:lnTo>
                <a:lnTo>
                  <a:pt x="525971" y="59978"/>
                </a:lnTo>
                <a:lnTo>
                  <a:pt x="542151" y="96650"/>
                </a:lnTo>
                <a:lnTo>
                  <a:pt x="542923" y="112223"/>
                </a:lnTo>
                <a:lnTo>
                  <a:pt x="542142" y="125635"/>
                </a:lnTo>
                <a:lnTo>
                  <a:pt x="539798" y="137596"/>
                </a:lnTo>
                <a:lnTo>
                  <a:pt x="535891" y="148105"/>
                </a:lnTo>
                <a:lnTo>
                  <a:pt x="530422" y="157162"/>
                </a:lnTo>
                <a:lnTo>
                  <a:pt x="525536" y="162372"/>
                </a:lnTo>
                <a:close/>
              </a:path>
              <a:path w="781685" h="220344">
                <a:moveTo>
                  <a:pt x="496936" y="173688"/>
                </a:moveTo>
                <a:lnTo>
                  <a:pt x="485244" y="172598"/>
                </a:lnTo>
                <a:lnTo>
                  <a:pt x="475021" y="169332"/>
                </a:lnTo>
                <a:lnTo>
                  <a:pt x="466268" y="163891"/>
                </a:lnTo>
                <a:lnTo>
                  <a:pt x="458985" y="156276"/>
                </a:lnTo>
                <a:lnTo>
                  <a:pt x="471474" y="156276"/>
                </a:lnTo>
                <a:lnTo>
                  <a:pt x="472677" y="157019"/>
                </a:lnTo>
                <a:lnTo>
                  <a:pt x="478630" y="160591"/>
                </a:lnTo>
                <a:lnTo>
                  <a:pt x="485674" y="162372"/>
                </a:lnTo>
                <a:lnTo>
                  <a:pt x="525536" y="162372"/>
                </a:lnTo>
                <a:lnTo>
                  <a:pt x="523641" y="164393"/>
                </a:lnTo>
                <a:lnTo>
                  <a:pt x="515799" y="169557"/>
                </a:lnTo>
                <a:lnTo>
                  <a:pt x="506898" y="172655"/>
                </a:lnTo>
                <a:lnTo>
                  <a:pt x="496936" y="173688"/>
                </a:lnTo>
                <a:close/>
              </a:path>
              <a:path w="781685" h="220344">
                <a:moveTo>
                  <a:pt x="582549" y="84096"/>
                </a:moveTo>
                <a:lnTo>
                  <a:pt x="569154" y="83943"/>
                </a:lnTo>
                <a:lnTo>
                  <a:pt x="569992" y="76969"/>
                </a:lnTo>
                <a:lnTo>
                  <a:pt x="572503" y="70477"/>
                </a:lnTo>
                <a:lnTo>
                  <a:pt x="606073" y="49036"/>
                </a:lnTo>
                <a:lnTo>
                  <a:pt x="615440" y="48377"/>
                </a:lnTo>
                <a:lnTo>
                  <a:pt x="625020" y="49009"/>
                </a:lnTo>
                <a:lnTo>
                  <a:pt x="633522" y="50906"/>
                </a:lnTo>
                <a:lnTo>
                  <a:pt x="640945" y="54067"/>
                </a:lnTo>
                <a:lnTo>
                  <a:pt x="647289" y="58492"/>
                </a:lnTo>
                <a:lnTo>
                  <a:pt x="648382" y="59683"/>
                </a:lnTo>
                <a:lnTo>
                  <a:pt x="605468" y="59683"/>
                </a:lnTo>
                <a:lnTo>
                  <a:pt x="597779" y="62064"/>
                </a:lnTo>
                <a:lnTo>
                  <a:pt x="591628" y="66827"/>
                </a:lnTo>
                <a:lnTo>
                  <a:pt x="585575" y="71589"/>
                </a:lnTo>
                <a:lnTo>
                  <a:pt x="582549" y="77342"/>
                </a:lnTo>
                <a:lnTo>
                  <a:pt x="582549" y="84096"/>
                </a:lnTo>
                <a:close/>
              </a:path>
              <a:path w="781685" h="220344">
                <a:moveTo>
                  <a:pt x="613306" y="173688"/>
                </a:moveTo>
                <a:lnTo>
                  <a:pt x="605171" y="173688"/>
                </a:lnTo>
                <a:lnTo>
                  <a:pt x="596874" y="173082"/>
                </a:lnTo>
                <a:lnTo>
                  <a:pt x="566847" y="146514"/>
                </a:lnTo>
                <a:lnTo>
                  <a:pt x="566178" y="139455"/>
                </a:lnTo>
                <a:lnTo>
                  <a:pt x="567089" y="131067"/>
                </a:lnTo>
                <a:lnTo>
                  <a:pt x="598399" y="103773"/>
                </a:lnTo>
                <a:lnTo>
                  <a:pt x="621840" y="101202"/>
                </a:lnTo>
                <a:lnTo>
                  <a:pt x="645949" y="101202"/>
                </a:lnTo>
                <a:lnTo>
                  <a:pt x="645949" y="78885"/>
                </a:lnTo>
                <a:lnTo>
                  <a:pt x="643271" y="72085"/>
                </a:lnTo>
                <a:lnTo>
                  <a:pt x="637913" y="67122"/>
                </a:lnTo>
                <a:lnTo>
                  <a:pt x="632654" y="62169"/>
                </a:lnTo>
                <a:lnTo>
                  <a:pt x="624915" y="59683"/>
                </a:lnTo>
                <a:lnTo>
                  <a:pt x="648382" y="59683"/>
                </a:lnTo>
                <a:lnTo>
                  <a:pt x="652395" y="64054"/>
                </a:lnTo>
                <a:lnTo>
                  <a:pt x="656107" y="70621"/>
                </a:lnTo>
                <a:lnTo>
                  <a:pt x="658423" y="78194"/>
                </a:lnTo>
                <a:lnTo>
                  <a:pt x="659344" y="86772"/>
                </a:lnTo>
                <a:lnTo>
                  <a:pt x="659344" y="111480"/>
                </a:lnTo>
                <a:lnTo>
                  <a:pt x="622137" y="111480"/>
                </a:lnTo>
                <a:lnTo>
                  <a:pt x="612705" y="112053"/>
                </a:lnTo>
                <a:lnTo>
                  <a:pt x="579573" y="130035"/>
                </a:lnTo>
                <a:lnTo>
                  <a:pt x="579686" y="145265"/>
                </a:lnTo>
                <a:lnTo>
                  <a:pt x="582053" y="150618"/>
                </a:lnTo>
                <a:lnTo>
                  <a:pt x="587014" y="155085"/>
                </a:lnTo>
                <a:lnTo>
                  <a:pt x="592074" y="159552"/>
                </a:lnTo>
                <a:lnTo>
                  <a:pt x="598623" y="161781"/>
                </a:lnTo>
                <a:lnTo>
                  <a:pt x="640052" y="161781"/>
                </a:lnTo>
                <a:lnTo>
                  <a:pt x="635481" y="165401"/>
                </a:lnTo>
                <a:lnTo>
                  <a:pt x="628239" y="168773"/>
                </a:lnTo>
                <a:lnTo>
                  <a:pt x="620996" y="172049"/>
                </a:lnTo>
                <a:lnTo>
                  <a:pt x="613306" y="173688"/>
                </a:lnTo>
                <a:close/>
              </a:path>
              <a:path w="781685" h="220344">
                <a:moveTo>
                  <a:pt x="640052" y="161781"/>
                </a:moveTo>
                <a:lnTo>
                  <a:pt x="615589" y="161781"/>
                </a:lnTo>
                <a:lnTo>
                  <a:pt x="623575" y="159648"/>
                </a:lnTo>
                <a:lnTo>
                  <a:pt x="630620" y="155381"/>
                </a:lnTo>
                <a:lnTo>
                  <a:pt x="637665" y="151018"/>
                </a:lnTo>
                <a:lnTo>
                  <a:pt x="642775" y="145265"/>
                </a:lnTo>
                <a:lnTo>
                  <a:pt x="645949" y="138112"/>
                </a:lnTo>
                <a:lnTo>
                  <a:pt x="645949" y="111480"/>
                </a:lnTo>
                <a:lnTo>
                  <a:pt x="659344" y="111480"/>
                </a:lnTo>
                <a:lnTo>
                  <a:pt x="659415" y="146514"/>
                </a:lnTo>
                <a:lnTo>
                  <a:pt x="659538" y="151018"/>
                </a:lnTo>
                <a:lnTo>
                  <a:pt x="659650" y="152961"/>
                </a:lnTo>
                <a:lnTo>
                  <a:pt x="659808" y="154638"/>
                </a:lnTo>
                <a:lnTo>
                  <a:pt x="646098" y="154638"/>
                </a:lnTo>
                <a:lnTo>
                  <a:pt x="641435" y="160686"/>
                </a:lnTo>
                <a:lnTo>
                  <a:pt x="640052" y="161781"/>
                </a:lnTo>
                <a:close/>
              </a:path>
              <a:path w="781685" h="220344">
                <a:moveTo>
                  <a:pt x="662916" y="171459"/>
                </a:moveTo>
                <a:lnTo>
                  <a:pt x="648629" y="171459"/>
                </a:lnTo>
                <a:lnTo>
                  <a:pt x="647338" y="167687"/>
                </a:lnTo>
                <a:lnTo>
                  <a:pt x="646495" y="162077"/>
                </a:lnTo>
                <a:lnTo>
                  <a:pt x="646098" y="154638"/>
                </a:lnTo>
                <a:lnTo>
                  <a:pt x="659808" y="154638"/>
                </a:lnTo>
                <a:lnTo>
                  <a:pt x="660201" y="158794"/>
                </a:lnTo>
                <a:lnTo>
                  <a:pt x="660325" y="159648"/>
                </a:lnTo>
                <a:lnTo>
                  <a:pt x="661354" y="165184"/>
                </a:lnTo>
                <a:lnTo>
                  <a:pt x="662916" y="170116"/>
                </a:lnTo>
                <a:lnTo>
                  <a:pt x="662916" y="171459"/>
                </a:lnTo>
                <a:close/>
              </a:path>
              <a:path w="781685" h="220344">
                <a:moveTo>
                  <a:pt x="720824" y="208368"/>
                </a:moveTo>
                <a:lnTo>
                  <a:pt x="699305" y="208368"/>
                </a:lnTo>
                <a:lnTo>
                  <a:pt x="704613" y="206730"/>
                </a:lnTo>
                <a:lnTo>
                  <a:pt x="712748" y="200177"/>
                </a:lnTo>
                <a:lnTo>
                  <a:pt x="716171" y="194623"/>
                </a:lnTo>
                <a:lnTo>
                  <a:pt x="718950" y="186784"/>
                </a:lnTo>
                <a:lnTo>
                  <a:pt x="724903" y="170411"/>
                </a:lnTo>
                <a:lnTo>
                  <a:pt x="679361" y="50606"/>
                </a:lnTo>
                <a:lnTo>
                  <a:pt x="693947" y="50606"/>
                </a:lnTo>
                <a:lnTo>
                  <a:pt x="731451" y="152256"/>
                </a:lnTo>
                <a:lnTo>
                  <a:pt x="744138" y="152256"/>
                </a:lnTo>
                <a:lnTo>
                  <a:pt x="729665" y="191995"/>
                </a:lnTo>
                <a:lnTo>
                  <a:pt x="726986" y="198243"/>
                </a:lnTo>
                <a:lnTo>
                  <a:pt x="721321" y="207880"/>
                </a:lnTo>
                <a:lnTo>
                  <a:pt x="720824" y="208368"/>
                </a:lnTo>
                <a:close/>
              </a:path>
              <a:path w="781685" h="220344">
                <a:moveTo>
                  <a:pt x="744138" y="152256"/>
                </a:moveTo>
                <a:lnTo>
                  <a:pt x="731451" y="152256"/>
                </a:lnTo>
                <a:lnTo>
                  <a:pt x="766723" y="50606"/>
                </a:lnTo>
                <a:lnTo>
                  <a:pt x="781159" y="50606"/>
                </a:lnTo>
                <a:lnTo>
                  <a:pt x="744138" y="152256"/>
                </a:lnTo>
                <a:close/>
              </a:path>
              <a:path w="781685" h="220344">
                <a:moveTo>
                  <a:pt x="696178" y="220265"/>
                </a:moveTo>
                <a:lnTo>
                  <a:pt x="693004" y="220265"/>
                </a:lnTo>
                <a:lnTo>
                  <a:pt x="689581" y="219722"/>
                </a:lnTo>
                <a:lnTo>
                  <a:pt x="685910" y="218636"/>
                </a:lnTo>
                <a:lnTo>
                  <a:pt x="685910" y="207616"/>
                </a:lnTo>
                <a:lnTo>
                  <a:pt x="692756" y="208368"/>
                </a:lnTo>
                <a:lnTo>
                  <a:pt x="720824" y="208368"/>
                </a:lnTo>
                <a:lnTo>
                  <a:pt x="714299" y="214762"/>
                </a:lnTo>
                <a:lnTo>
                  <a:pt x="705918" y="218889"/>
                </a:lnTo>
                <a:lnTo>
                  <a:pt x="696178" y="2202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9802" y="2857870"/>
            <a:ext cx="1900498" cy="219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76227" y="710502"/>
            <a:ext cx="2221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Ứng dụng phổ biến </a:t>
            </a:r>
            <a:r>
              <a:rPr sz="1200" dirty="0">
                <a:solidFill>
                  <a:srgbClr val="424242"/>
                </a:solidFill>
                <a:latin typeface="RobotoRegular"/>
                <a:cs typeface="RobotoRegular"/>
              </a:rPr>
              <a:t>- </a:t>
            </a:r>
            <a:r>
              <a:rPr sz="1200" spc="-25" dirty="0">
                <a:solidFill>
                  <a:srgbClr val="424242"/>
                </a:solidFill>
                <a:latin typeface="RobotoRegular"/>
                <a:cs typeface="RobotoRegular"/>
              </a:rPr>
              <a:t>Top </a:t>
            </a: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of</a:t>
            </a:r>
            <a:r>
              <a:rPr sz="1200" spc="-75" dirty="0">
                <a:solidFill>
                  <a:srgbClr val="424242"/>
                </a:solidFill>
                <a:latin typeface="RobotoRegular"/>
                <a:cs typeface="RobotoRegular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RobotoRegular"/>
                <a:cs typeface="RobotoRegular"/>
              </a:rPr>
              <a:t>mind</a:t>
            </a:r>
            <a:endParaRPr sz="1200">
              <a:latin typeface="RobotoRegular"/>
              <a:cs typeface="RobotoRegula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4820" y="3124027"/>
            <a:ext cx="2798496" cy="1331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2061" y="4609209"/>
            <a:ext cx="3570253" cy="2836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2046" y="995998"/>
            <a:ext cx="2336251" cy="1964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425</Words>
  <Application>Microsoft Office PowerPoint</Application>
  <PresentationFormat>On-screen Show (16:9)</PresentationFormat>
  <Paragraphs>47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FINTECH</vt:lpstr>
      <vt:lpstr>Tổng quan</vt:lpstr>
      <vt:lpstr>PowerPoint Presentation</vt:lpstr>
      <vt:lpstr>Tổng quan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Thách thức</vt:lpstr>
      <vt:lpstr>PowerPoint Presentation</vt:lpstr>
      <vt:lpstr>PowerPoint Presentation</vt:lpstr>
      <vt:lpstr>PowerPoint Presentation</vt:lpstr>
      <vt:lpstr>Đề xuất</vt:lpstr>
      <vt:lpstr>PowerPoint Presentation</vt:lpstr>
      <vt:lpstr>Nhằm định hướng cho hoạt động  xây dựng và thiết kế sản phẩm.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FINTECH</dc:title>
  <cp:lastModifiedBy>HP</cp:lastModifiedBy>
  <cp:revision>1</cp:revision>
  <dcterms:created xsi:type="dcterms:W3CDTF">2020-12-10T09:40:24Z</dcterms:created>
  <dcterms:modified xsi:type="dcterms:W3CDTF">2020-12-10T09:42:47Z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2020-12-10T00:00:00Z</vt:filetime>
  </property>
</Properties>
</file>